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ags/tag11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925" r:id="rId2"/>
    <p:sldMasterId id="2147484166" r:id="rId3"/>
    <p:sldMasterId id="2147484771" r:id="rId4"/>
  </p:sldMasterIdLst>
  <p:notesMasterIdLst>
    <p:notesMasterId r:id="rId9"/>
  </p:notesMasterIdLst>
  <p:handoutMasterIdLst>
    <p:handoutMasterId r:id="rId10"/>
  </p:handoutMasterIdLst>
  <p:sldIdLst>
    <p:sldId id="580" r:id="rId5"/>
    <p:sldId id="581" r:id="rId6"/>
    <p:sldId id="587" r:id="rId7"/>
    <p:sldId id="588" r:id="rId8"/>
  </p:sldIdLst>
  <p:sldSz cx="9144000" cy="6858000" type="screen4x3"/>
  <p:notesSz cx="6807200" cy="99393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274"/>
    <a:srgbClr val="CCFF99"/>
    <a:srgbClr val="99FF66"/>
    <a:srgbClr val="FFFF66"/>
    <a:srgbClr val="CCFFFF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5" autoAdjust="0"/>
    <p:restoredTop sz="92540" autoAdjust="0"/>
  </p:normalViewPr>
  <p:slideViewPr>
    <p:cSldViewPr>
      <p:cViewPr varScale="1">
        <p:scale>
          <a:sx n="84" d="100"/>
          <a:sy n="84" d="100"/>
        </p:scale>
        <p:origin x="972" y="96"/>
      </p:cViewPr>
      <p:guideLst>
        <p:guide orient="horz" pos="2160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182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7961F-B7D9-45F5-B144-450363BD386B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24167-216E-4D25-9A3B-CFA0090F6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592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87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838" y="0"/>
            <a:ext cx="2949787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0" y="4721186"/>
            <a:ext cx="5445760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46"/>
            <a:ext cx="2949787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838" y="9440646"/>
            <a:ext cx="2949787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B57047-CBAE-4BA0-8009-2ADA6CC690A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06877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758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09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1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12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14.pn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11.png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11.png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oleObject" Target="../embeddings/oleObject4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11.png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oleObject" Target="../embeddings/oleObject5.bin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14.png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11.png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oleObject" Target="../embeddings/oleObject8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11.png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oleObject" Target="../embeddings/oleObject9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oleObject" Target="../embeddings/oleObject10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avigation8" descr="ujkm,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3688"/>
            <a:ext cx="1674813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2775" y="2181226"/>
            <a:ext cx="8280400" cy="1031875"/>
          </a:xfrm>
          <a:ln/>
        </p:spPr>
        <p:txBody>
          <a:bodyPr/>
          <a:lstStyle>
            <a:lvl1pPr>
              <a:lnSpc>
                <a:spcPct val="130000"/>
              </a:lnSpc>
              <a:defRPr sz="1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2776" y="3284539"/>
            <a:ext cx="3743325" cy="649287"/>
          </a:xfrm>
          <a:ln/>
        </p:spPr>
        <p:txBody>
          <a:bodyPr anchor="ctr"/>
          <a:lstStyle>
            <a:lvl1pPr marL="0" indent="0">
              <a:buFontTx/>
              <a:buNone/>
              <a:defRPr sz="1400" b="1">
                <a:solidFill>
                  <a:schemeClr val="bg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395536" y="260350"/>
            <a:ext cx="1512168" cy="1584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4274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9709"/>
            <a:ext cx="1670561" cy="166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747104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C9759-A67A-4FC0-824F-15B2F41FF06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932281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8150" y="1"/>
            <a:ext cx="210502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4" y="1"/>
            <a:ext cx="616743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A7830-447B-4159-80EC-B293B2C4DC6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4016719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8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Working Draft Text" hidden="1"/>
          <p:cNvSpPr txBox="1">
            <a:spLocks noChangeArrowheads="1"/>
          </p:cNvSpPr>
          <p:nvPr/>
        </p:nvSpPr>
        <p:spPr bwMode="auto">
          <a:xfrm>
            <a:off x="2693988" y="349250"/>
            <a:ext cx="1014412" cy="14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6" name="doc id"/>
          <p:cNvSpPr txBox="1">
            <a:spLocks noChangeArrowheads="1"/>
          </p:cNvSpPr>
          <p:nvPr/>
        </p:nvSpPr>
        <p:spPr bwMode="auto">
          <a:xfrm>
            <a:off x="8613775" y="36513"/>
            <a:ext cx="301625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7" name="Working Draft" hidden="1"/>
          <p:cNvSpPr txBox="1">
            <a:spLocks noChangeArrowheads="1"/>
          </p:cNvSpPr>
          <p:nvPr/>
        </p:nvSpPr>
        <p:spPr bwMode="auto">
          <a:xfrm>
            <a:off x="2693988" y="508000"/>
            <a:ext cx="3263900" cy="14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8" name="Printed" hidden="1"/>
          <p:cNvSpPr txBox="1">
            <a:spLocks noChangeArrowheads="1"/>
          </p:cNvSpPr>
          <p:nvPr/>
        </p:nvSpPr>
        <p:spPr bwMode="auto">
          <a:xfrm>
            <a:off x="2693988" y="668338"/>
            <a:ext cx="2871787" cy="14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51050" y="5030788"/>
            <a:ext cx="503555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51050" y="5305425"/>
            <a:ext cx="50355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1" name="Rectangle 1189" hidden="1"/>
          <p:cNvSpPr>
            <a:spLocks noChangeArrowheads="1"/>
          </p:cNvSpPr>
          <p:nvPr/>
        </p:nvSpPr>
        <p:spPr bwMode="auto">
          <a:xfrm>
            <a:off x="0" y="0"/>
            <a:ext cx="9140825" cy="68580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276" tIns="46638" rIns="93276" bIns="46638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ru-RU" altLang="ru-RU" sz="1600" smtClean="0">
              <a:solidFill>
                <a:srgbClr val="000000"/>
              </a:solidFill>
            </a:endParaRPr>
          </a:p>
        </p:txBody>
      </p:sp>
      <p:pic>
        <p:nvPicPr>
          <p:cNvPr id="12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3" y="6573838"/>
            <a:ext cx="16700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5" y="4618038"/>
            <a:ext cx="5851525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3675"/>
            <a:ext cx="91281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15" name="Picture 4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119313"/>
            <a:ext cx="125571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50718" y="2919390"/>
            <a:ext cx="5036084" cy="1015663"/>
          </a:xfrm>
          <a:prstGeom prst="rect">
            <a:avLst/>
          </a:prstGeom>
        </p:spPr>
        <p:txBody>
          <a:bodyPr/>
          <a:lstStyle>
            <a:lvl1pPr>
              <a:defRPr sz="33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50718" y="3945699"/>
            <a:ext cx="5036084" cy="219820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209864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1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Working Draft" hidden="1"/>
          <p:cNvSpPr txBox="1">
            <a:spLocks noChangeArrowheads="1"/>
          </p:cNvSpPr>
          <p:nvPr/>
        </p:nvSpPr>
        <p:spPr bwMode="auto">
          <a:xfrm rot="5400000">
            <a:off x="7980363" y="1979613"/>
            <a:ext cx="2184400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6" name="Printed" hidden="1"/>
          <p:cNvSpPr txBox="1">
            <a:spLocks noChangeArrowheads="1"/>
          </p:cNvSpPr>
          <p:nvPr/>
        </p:nvSpPr>
        <p:spPr bwMode="auto">
          <a:xfrm rot="5400000">
            <a:off x="8112125" y="4197351"/>
            <a:ext cx="1920875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7" name="McK 1. On-page tracker" hidden="1"/>
          <p:cNvSpPr>
            <a:spLocks noChangeArrowheads="1"/>
          </p:cNvSpPr>
          <p:nvPr/>
        </p:nvSpPr>
        <p:spPr bwMode="auto">
          <a:xfrm>
            <a:off x="1257300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smtClean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8" name="McK 3. Unit of measure" hidden="1"/>
          <p:cNvSpPr txBox="1">
            <a:spLocks noChangeArrowheads="1"/>
          </p:cNvSpPr>
          <p:nvPr/>
        </p:nvSpPr>
        <p:spPr bwMode="auto">
          <a:xfrm>
            <a:off x="122238" y="946150"/>
            <a:ext cx="879316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9" name="McK 4. Footnote" hidden="1"/>
          <p:cNvSpPr txBox="1">
            <a:spLocks noChangeArrowheads="1"/>
          </p:cNvSpPr>
          <p:nvPr/>
        </p:nvSpPr>
        <p:spPr bwMode="auto">
          <a:xfrm>
            <a:off x="122238" y="6265863"/>
            <a:ext cx="8721725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0" name="McK 5. Source" hidden="1"/>
          <p:cNvSpPr>
            <a:spLocks noChangeArrowheads="1"/>
          </p:cNvSpPr>
          <p:nvPr/>
        </p:nvSpPr>
        <p:spPr bwMode="auto">
          <a:xfrm>
            <a:off x="122238" y="6578600"/>
            <a:ext cx="7002462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20713" indent="-620713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000" smtClean="0">
                <a:solidFill>
                  <a:srgbClr val="000000"/>
                </a:solidFill>
              </a:rPr>
              <a:t>ИСТОЧНИК: источник</a:t>
            </a:r>
          </a:p>
        </p:txBody>
      </p:sp>
      <p:grpSp>
        <p:nvGrpSpPr>
          <p:cNvPr id="11" name="ACET" hidden="1"/>
          <p:cNvGrpSpPr>
            <a:grpSpLocks/>
          </p:cNvGrpSpPr>
          <p:nvPr/>
        </p:nvGrpSpPr>
        <p:grpSpPr bwMode="auto">
          <a:xfrm>
            <a:off x="1482725" y="1149350"/>
            <a:ext cx="4349750" cy="519113"/>
            <a:chOff x="915" y="710"/>
            <a:chExt cx="2686" cy="320"/>
          </a:xfrm>
        </p:grpSpPr>
        <p:cxnSp>
          <p:nvCxnSpPr>
            <p:cNvPr id="12" name="AutoShape 249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1600" b="1" smtClean="0">
                  <a:solidFill>
                    <a:srgbClr val="000000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ru-RU" altLang="ru-RU" sz="1600" smtClean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122238" y="6454775"/>
            <a:ext cx="8891587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76" tIns="93276" rIns="93276" bIns="9327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128588" y="901700"/>
            <a:ext cx="8886825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76" tIns="93276" rIns="93276" bIns="9327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6" name="navigation8" descr="ujkm,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42863"/>
            <a:ext cx="9048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9063"/>
            <a:ext cx="10239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21"/>
          <p:cNvSpPr>
            <a:spLocks noChangeArrowheads="1"/>
          </p:cNvSpPr>
          <p:nvPr userDrawn="1"/>
        </p:nvSpPr>
        <p:spPr bwMode="auto">
          <a:xfrm>
            <a:off x="8569325" y="6434138"/>
            <a:ext cx="54133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286" tIns="46643" rIns="93286" bIns="46643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19024BB5-59BB-4A78-BF9C-9B3B7EF382F7}" type="slidenum">
              <a:rPr lang="ru-RU" altLang="ru-RU" sz="2200" smtClean="0">
                <a:solidFill>
                  <a:srgbClr val="003274"/>
                </a:solidFill>
              </a:rPr>
              <a:pPr eaLnBrk="1" hangingPunct="1">
                <a:defRPr/>
              </a:pPr>
              <a:t>‹#›</a:t>
            </a:fld>
            <a:endParaRPr lang="ru-RU" altLang="ru-RU" sz="2200" smtClean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56996" y="337152"/>
            <a:ext cx="6817285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95705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3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Working Draft" hidden="1"/>
          <p:cNvSpPr txBox="1">
            <a:spLocks noChangeArrowheads="1"/>
          </p:cNvSpPr>
          <p:nvPr/>
        </p:nvSpPr>
        <p:spPr bwMode="auto">
          <a:xfrm rot="5400000">
            <a:off x="7980363" y="1979613"/>
            <a:ext cx="2184400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6" name="Printed" hidden="1"/>
          <p:cNvSpPr txBox="1">
            <a:spLocks noChangeArrowheads="1"/>
          </p:cNvSpPr>
          <p:nvPr/>
        </p:nvSpPr>
        <p:spPr bwMode="auto">
          <a:xfrm rot="5400000">
            <a:off x="8112125" y="4197351"/>
            <a:ext cx="1920875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7" name="McK 1. On-page tracker" hidden="1"/>
          <p:cNvSpPr>
            <a:spLocks noChangeArrowheads="1"/>
          </p:cNvSpPr>
          <p:nvPr/>
        </p:nvSpPr>
        <p:spPr bwMode="auto">
          <a:xfrm>
            <a:off x="1257300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smtClean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8" name="McK 3. Unit of measure" hidden="1"/>
          <p:cNvSpPr txBox="1">
            <a:spLocks noChangeArrowheads="1"/>
          </p:cNvSpPr>
          <p:nvPr/>
        </p:nvSpPr>
        <p:spPr bwMode="auto">
          <a:xfrm>
            <a:off x="122238" y="946150"/>
            <a:ext cx="879316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9" name="McK 4. Footnote" hidden="1"/>
          <p:cNvSpPr txBox="1">
            <a:spLocks noChangeArrowheads="1"/>
          </p:cNvSpPr>
          <p:nvPr/>
        </p:nvSpPr>
        <p:spPr bwMode="auto">
          <a:xfrm>
            <a:off x="122238" y="6265863"/>
            <a:ext cx="8721725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0" name="McK 5. Source" hidden="1"/>
          <p:cNvSpPr>
            <a:spLocks noChangeArrowheads="1"/>
          </p:cNvSpPr>
          <p:nvPr/>
        </p:nvSpPr>
        <p:spPr bwMode="auto">
          <a:xfrm>
            <a:off x="122238" y="6578600"/>
            <a:ext cx="7002462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20713" indent="-620713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000" smtClean="0">
                <a:solidFill>
                  <a:srgbClr val="000000"/>
                </a:solidFill>
              </a:rPr>
              <a:t>ИСТОЧНИК: источник</a:t>
            </a:r>
          </a:p>
        </p:txBody>
      </p:sp>
      <p:grpSp>
        <p:nvGrpSpPr>
          <p:cNvPr id="11" name="ACET" hidden="1"/>
          <p:cNvGrpSpPr>
            <a:grpSpLocks/>
          </p:cNvGrpSpPr>
          <p:nvPr/>
        </p:nvGrpSpPr>
        <p:grpSpPr bwMode="auto">
          <a:xfrm>
            <a:off x="1482725" y="1149350"/>
            <a:ext cx="4349750" cy="519113"/>
            <a:chOff x="915" y="710"/>
            <a:chExt cx="2686" cy="320"/>
          </a:xfrm>
        </p:grpSpPr>
        <p:cxnSp>
          <p:nvCxnSpPr>
            <p:cNvPr id="12" name="AutoShape 249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1600" b="1" smtClean="0">
                  <a:solidFill>
                    <a:srgbClr val="000000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ru-RU" altLang="ru-RU" sz="1600" smtClean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122238" y="6454775"/>
            <a:ext cx="8891587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76" tIns="93276" rIns="93276" bIns="9327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128588" y="901700"/>
            <a:ext cx="8886825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76" tIns="93276" rIns="93276" bIns="9327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6" name="navigation8" descr="ujkm,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42863"/>
            <a:ext cx="9048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9063"/>
            <a:ext cx="10239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21"/>
          <p:cNvSpPr>
            <a:spLocks noChangeArrowheads="1"/>
          </p:cNvSpPr>
          <p:nvPr userDrawn="1"/>
        </p:nvSpPr>
        <p:spPr bwMode="auto">
          <a:xfrm>
            <a:off x="8569325" y="6437313"/>
            <a:ext cx="54133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286" tIns="46643" rIns="93286" bIns="46643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1C165AD5-09EF-403F-88BF-7EE278E763BF}" type="slidenum">
              <a:rPr lang="ru-RU" altLang="ru-RU" sz="2200" smtClean="0">
                <a:solidFill>
                  <a:srgbClr val="003274"/>
                </a:solidFill>
              </a:rPr>
              <a:pPr eaLnBrk="1" hangingPunct="1">
                <a:defRPr/>
              </a:pPr>
              <a:t>‹#›</a:t>
            </a:fld>
            <a:endParaRPr lang="ru-RU" altLang="ru-RU" sz="2200" smtClean="0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40570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Working Draft" hidden="1"/>
          <p:cNvSpPr txBox="1">
            <a:spLocks noChangeArrowheads="1"/>
          </p:cNvSpPr>
          <p:nvPr/>
        </p:nvSpPr>
        <p:spPr bwMode="auto">
          <a:xfrm rot="5400000">
            <a:off x="7980363" y="1979613"/>
            <a:ext cx="2184400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4" name="Printed" hidden="1"/>
          <p:cNvSpPr txBox="1">
            <a:spLocks noChangeArrowheads="1"/>
          </p:cNvSpPr>
          <p:nvPr/>
        </p:nvSpPr>
        <p:spPr bwMode="auto">
          <a:xfrm rot="5400000">
            <a:off x="8112125" y="4197351"/>
            <a:ext cx="1920875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5" name="McK 1. On-page tracker" hidden="1"/>
          <p:cNvSpPr>
            <a:spLocks noChangeArrowheads="1"/>
          </p:cNvSpPr>
          <p:nvPr/>
        </p:nvSpPr>
        <p:spPr bwMode="auto">
          <a:xfrm>
            <a:off x="1257300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smtClean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6" name="McK 3. Unit of measure" hidden="1"/>
          <p:cNvSpPr txBox="1">
            <a:spLocks noChangeArrowheads="1"/>
          </p:cNvSpPr>
          <p:nvPr/>
        </p:nvSpPr>
        <p:spPr bwMode="auto">
          <a:xfrm>
            <a:off x="122238" y="946150"/>
            <a:ext cx="879316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7" name="McK 4. Footnote" hidden="1"/>
          <p:cNvSpPr txBox="1">
            <a:spLocks noChangeArrowheads="1"/>
          </p:cNvSpPr>
          <p:nvPr/>
        </p:nvSpPr>
        <p:spPr bwMode="auto">
          <a:xfrm>
            <a:off x="122238" y="6265863"/>
            <a:ext cx="8721725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8" name="McK 5. Source" hidden="1"/>
          <p:cNvSpPr>
            <a:spLocks noChangeArrowheads="1"/>
          </p:cNvSpPr>
          <p:nvPr/>
        </p:nvSpPr>
        <p:spPr bwMode="auto">
          <a:xfrm>
            <a:off x="122238" y="6578600"/>
            <a:ext cx="7002462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20713" indent="-620713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000" smtClean="0">
                <a:solidFill>
                  <a:srgbClr val="000000"/>
                </a:solidFill>
              </a:rPr>
              <a:t>ИСТОЧНИК: источник</a:t>
            </a:r>
          </a:p>
        </p:txBody>
      </p:sp>
      <p:grpSp>
        <p:nvGrpSpPr>
          <p:cNvPr id="9" name="ACET" hidden="1"/>
          <p:cNvGrpSpPr>
            <a:grpSpLocks/>
          </p:cNvGrpSpPr>
          <p:nvPr/>
        </p:nvGrpSpPr>
        <p:grpSpPr bwMode="auto">
          <a:xfrm>
            <a:off x="1482725" y="1149350"/>
            <a:ext cx="4349750" cy="519113"/>
            <a:chOff x="915" y="710"/>
            <a:chExt cx="2686" cy="320"/>
          </a:xfrm>
        </p:grpSpPr>
        <p:cxnSp>
          <p:nvCxnSpPr>
            <p:cNvPr id="10" name="AutoShape 249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1600" b="1" smtClean="0">
                  <a:solidFill>
                    <a:srgbClr val="000000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ru-RU" altLang="ru-RU" sz="1600" smtClean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122238" y="6454775"/>
            <a:ext cx="8891587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76" tIns="93276" rIns="93276" bIns="9327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128588" y="901700"/>
            <a:ext cx="8886825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76" tIns="93276" rIns="93276" bIns="9327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4" name="navigation8" descr="ujkm,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42863"/>
            <a:ext cx="9048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9063"/>
            <a:ext cx="10239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21"/>
          <p:cNvSpPr>
            <a:spLocks noChangeArrowheads="1"/>
          </p:cNvSpPr>
          <p:nvPr userDrawn="1"/>
        </p:nvSpPr>
        <p:spPr bwMode="auto">
          <a:xfrm>
            <a:off x="8580438" y="6437313"/>
            <a:ext cx="541337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286" tIns="46643" rIns="93286" bIns="46643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F48B08D9-9B9C-44F5-A1CE-472BAF3BBC88}" type="slidenum">
              <a:rPr lang="ru-RU" altLang="ru-RU" sz="2200" smtClean="0">
                <a:solidFill>
                  <a:srgbClr val="003274"/>
                </a:solidFill>
              </a:rPr>
              <a:pPr eaLnBrk="1" hangingPunct="1">
                <a:defRPr/>
              </a:pPr>
              <a:t>‹#›</a:t>
            </a:fld>
            <a:endParaRPr lang="ru-RU" altLang="ru-RU" sz="2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4906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8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Working Draft Text" hidden="1"/>
          <p:cNvSpPr txBox="1">
            <a:spLocks noChangeArrowheads="1"/>
          </p:cNvSpPr>
          <p:nvPr/>
        </p:nvSpPr>
        <p:spPr bwMode="auto">
          <a:xfrm>
            <a:off x="2693988" y="349250"/>
            <a:ext cx="1014412" cy="14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6" name="doc id"/>
          <p:cNvSpPr txBox="1">
            <a:spLocks noChangeArrowheads="1"/>
          </p:cNvSpPr>
          <p:nvPr/>
        </p:nvSpPr>
        <p:spPr bwMode="auto">
          <a:xfrm>
            <a:off x="8613775" y="36513"/>
            <a:ext cx="301625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7" name="Working Draft" hidden="1"/>
          <p:cNvSpPr txBox="1">
            <a:spLocks noChangeArrowheads="1"/>
          </p:cNvSpPr>
          <p:nvPr/>
        </p:nvSpPr>
        <p:spPr bwMode="auto">
          <a:xfrm>
            <a:off x="2693988" y="508000"/>
            <a:ext cx="3263900" cy="14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8" name="Printed" hidden="1"/>
          <p:cNvSpPr txBox="1">
            <a:spLocks noChangeArrowheads="1"/>
          </p:cNvSpPr>
          <p:nvPr/>
        </p:nvSpPr>
        <p:spPr bwMode="auto">
          <a:xfrm>
            <a:off x="2693988" y="668338"/>
            <a:ext cx="2871787" cy="14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51050" y="5030788"/>
            <a:ext cx="503555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51050" y="5305425"/>
            <a:ext cx="50355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1" name="Rectangle 1189" hidden="1"/>
          <p:cNvSpPr>
            <a:spLocks noChangeArrowheads="1"/>
          </p:cNvSpPr>
          <p:nvPr/>
        </p:nvSpPr>
        <p:spPr bwMode="auto">
          <a:xfrm>
            <a:off x="0" y="0"/>
            <a:ext cx="9140825" cy="68580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286" tIns="46643" rIns="93286" bIns="46643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ru-RU" altLang="ru-RU" sz="1600" smtClean="0">
              <a:solidFill>
                <a:srgbClr val="000000"/>
              </a:solidFill>
            </a:endParaRPr>
          </a:p>
        </p:txBody>
      </p:sp>
      <p:pic>
        <p:nvPicPr>
          <p:cNvPr id="12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3" y="6573838"/>
            <a:ext cx="16700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5" y="4618038"/>
            <a:ext cx="5851525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3675"/>
            <a:ext cx="91281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15" name="Picture 4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119313"/>
            <a:ext cx="125571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50718" y="2919389"/>
            <a:ext cx="5036084" cy="1015663"/>
          </a:xfrm>
          <a:prstGeom prst="rect">
            <a:avLst/>
          </a:prstGeom>
        </p:spPr>
        <p:txBody>
          <a:bodyPr/>
          <a:lstStyle>
            <a:lvl1pPr>
              <a:defRPr sz="33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50718" y="3945699"/>
            <a:ext cx="5036084" cy="219820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2983092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Working Draft" hidden="1"/>
          <p:cNvSpPr txBox="1">
            <a:spLocks noChangeArrowheads="1"/>
          </p:cNvSpPr>
          <p:nvPr/>
        </p:nvSpPr>
        <p:spPr bwMode="auto">
          <a:xfrm rot="5400000">
            <a:off x="7980363" y="1979613"/>
            <a:ext cx="2184400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6" name="Printed" hidden="1"/>
          <p:cNvSpPr txBox="1">
            <a:spLocks noChangeArrowheads="1"/>
          </p:cNvSpPr>
          <p:nvPr/>
        </p:nvSpPr>
        <p:spPr bwMode="auto">
          <a:xfrm rot="5400000">
            <a:off x="8112125" y="4197351"/>
            <a:ext cx="1920875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7" name="McK 1. On-page tracker" hidden="1"/>
          <p:cNvSpPr>
            <a:spLocks noChangeArrowheads="1"/>
          </p:cNvSpPr>
          <p:nvPr/>
        </p:nvSpPr>
        <p:spPr bwMode="auto">
          <a:xfrm>
            <a:off x="1257300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smtClean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8" name="McK 3. Unit of measure" hidden="1"/>
          <p:cNvSpPr txBox="1">
            <a:spLocks noChangeArrowheads="1"/>
          </p:cNvSpPr>
          <p:nvPr/>
        </p:nvSpPr>
        <p:spPr bwMode="auto">
          <a:xfrm>
            <a:off x="122238" y="946150"/>
            <a:ext cx="879316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9" name="McK 4. Footnote" hidden="1"/>
          <p:cNvSpPr txBox="1">
            <a:spLocks noChangeArrowheads="1"/>
          </p:cNvSpPr>
          <p:nvPr/>
        </p:nvSpPr>
        <p:spPr bwMode="auto">
          <a:xfrm>
            <a:off x="122238" y="6265863"/>
            <a:ext cx="8721725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0" name="McK 5. Source" hidden="1"/>
          <p:cNvSpPr>
            <a:spLocks noChangeArrowheads="1"/>
          </p:cNvSpPr>
          <p:nvPr/>
        </p:nvSpPr>
        <p:spPr bwMode="auto">
          <a:xfrm>
            <a:off x="122238" y="6578600"/>
            <a:ext cx="7002462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20713" indent="-620713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000" smtClean="0">
                <a:solidFill>
                  <a:srgbClr val="000000"/>
                </a:solidFill>
              </a:rPr>
              <a:t>ИСТОЧНИК: источник</a:t>
            </a:r>
          </a:p>
        </p:txBody>
      </p:sp>
      <p:grpSp>
        <p:nvGrpSpPr>
          <p:cNvPr id="11" name="ACET" hidden="1"/>
          <p:cNvGrpSpPr>
            <a:grpSpLocks/>
          </p:cNvGrpSpPr>
          <p:nvPr/>
        </p:nvGrpSpPr>
        <p:grpSpPr bwMode="auto">
          <a:xfrm>
            <a:off x="1482725" y="1149350"/>
            <a:ext cx="4349750" cy="519113"/>
            <a:chOff x="915" y="710"/>
            <a:chExt cx="2686" cy="320"/>
          </a:xfrm>
        </p:grpSpPr>
        <p:cxnSp>
          <p:nvCxnSpPr>
            <p:cNvPr id="12" name="AutoShape 249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1600" b="1" smtClean="0">
                  <a:solidFill>
                    <a:srgbClr val="000000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ru-RU" altLang="ru-RU" sz="1600" smtClean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122238" y="6454775"/>
            <a:ext cx="8891587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86" tIns="93286" rIns="93286" bIns="9328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128588" y="901700"/>
            <a:ext cx="8886825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86" tIns="93286" rIns="93286" bIns="9328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6" name="navigation8" descr="ujkm,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42863"/>
            <a:ext cx="9048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9063"/>
            <a:ext cx="10239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21"/>
          <p:cNvSpPr>
            <a:spLocks noChangeArrowheads="1"/>
          </p:cNvSpPr>
          <p:nvPr userDrawn="1"/>
        </p:nvSpPr>
        <p:spPr bwMode="auto">
          <a:xfrm>
            <a:off x="8569325" y="6434138"/>
            <a:ext cx="54133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296" tIns="46648" rIns="93296" bIns="46648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0E1F54DE-EF60-4D1C-80A1-53EF35E2C449}" type="slidenum">
              <a:rPr lang="ru-RU" altLang="ru-RU" sz="2200" smtClean="0">
                <a:solidFill>
                  <a:srgbClr val="003274"/>
                </a:solidFill>
              </a:rPr>
              <a:pPr eaLnBrk="1" hangingPunct="1">
                <a:defRPr/>
              </a:pPr>
              <a:t>‹#›</a:t>
            </a:fld>
            <a:endParaRPr lang="ru-RU" altLang="ru-RU" sz="2200" smtClean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56996" y="337151"/>
            <a:ext cx="6817285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82643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3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Working Draft" hidden="1"/>
          <p:cNvSpPr txBox="1">
            <a:spLocks noChangeArrowheads="1"/>
          </p:cNvSpPr>
          <p:nvPr/>
        </p:nvSpPr>
        <p:spPr bwMode="auto">
          <a:xfrm rot="5400000">
            <a:off x="7980363" y="1979613"/>
            <a:ext cx="2184400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6" name="Printed" hidden="1"/>
          <p:cNvSpPr txBox="1">
            <a:spLocks noChangeArrowheads="1"/>
          </p:cNvSpPr>
          <p:nvPr/>
        </p:nvSpPr>
        <p:spPr bwMode="auto">
          <a:xfrm rot="5400000">
            <a:off x="8112125" y="4197351"/>
            <a:ext cx="1920875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7" name="McK 1. On-page tracker" hidden="1"/>
          <p:cNvSpPr>
            <a:spLocks noChangeArrowheads="1"/>
          </p:cNvSpPr>
          <p:nvPr/>
        </p:nvSpPr>
        <p:spPr bwMode="auto">
          <a:xfrm>
            <a:off x="1257300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smtClean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9" name="McK 3. Unit of measure" hidden="1"/>
          <p:cNvSpPr txBox="1">
            <a:spLocks noChangeArrowheads="1"/>
          </p:cNvSpPr>
          <p:nvPr/>
        </p:nvSpPr>
        <p:spPr bwMode="auto">
          <a:xfrm>
            <a:off x="122238" y="946150"/>
            <a:ext cx="879316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0" name="McK 4. Footnote" hidden="1"/>
          <p:cNvSpPr txBox="1">
            <a:spLocks noChangeArrowheads="1"/>
          </p:cNvSpPr>
          <p:nvPr/>
        </p:nvSpPr>
        <p:spPr bwMode="auto">
          <a:xfrm>
            <a:off x="122238" y="6265863"/>
            <a:ext cx="8721725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1" name="McK 5. Source" hidden="1"/>
          <p:cNvSpPr>
            <a:spLocks noChangeArrowheads="1"/>
          </p:cNvSpPr>
          <p:nvPr/>
        </p:nvSpPr>
        <p:spPr bwMode="auto">
          <a:xfrm>
            <a:off x="122238" y="6578600"/>
            <a:ext cx="7002462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20713" indent="-620713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000" smtClean="0">
                <a:solidFill>
                  <a:srgbClr val="000000"/>
                </a:solidFill>
              </a:rPr>
              <a:t>ИСТОЧНИК: источник</a:t>
            </a:r>
          </a:p>
        </p:txBody>
      </p:sp>
      <p:grpSp>
        <p:nvGrpSpPr>
          <p:cNvPr id="12" name="ACET" hidden="1"/>
          <p:cNvGrpSpPr>
            <a:grpSpLocks/>
          </p:cNvGrpSpPr>
          <p:nvPr/>
        </p:nvGrpSpPr>
        <p:grpSpPr bwMode="auto">
          <a:xfrm>
            <a:off x="1482725" y="1149350"/>
            <a:ext cx="4349750" cy="519113"/>
            <a:chOff x="915" y="710"/>
            <a:chExt cx="2686" cy="320"/>
          </a:xfrm>
        </p:grpSpPr>
        <p:cxnSp>
          <p:nvCxnSpPr>
            <p:cNvPr id="13" name="AutoShape 249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1600" b="1" smtClean="0">
                  <a:solidFill>
                    <a:srgbClr val="000000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ru-RU" altLang="ru-RU" sz="1600" smtClean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122238" y="6454775"/>
            <a:ext cx="8891587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86" tIns="93286" rIns="93286" bIns="9328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>
            <a:off x="128588" y="901700"/>
            <a:ext cx="8886825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86" tIns="93286" rIns="93286" bIns="9328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7" name="navigation8" descr="ujkm,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42863"/>
            <a:ext cx="9048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9063"/>
            <a:ext cx="10239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lide Number Placeholder 5" hidden="1"/>
          <p:cNvSpPr>
            <a:spLocks/>
          </p:cNvSpPr>
          <p:nvPr userDrawn="1"/>
        </p:nvSpPr>
        <p:spPr bwMode="auto">
          <a:xfrm>
            <a:off x="8688388" y="6826250"/>
            <a:ext cx="174625" cy="133350"/>
          </a:xfrm>
          <a:prstGeom prst="flowChart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defTabSz="8715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715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715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715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715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800" smtClean="0">
                <a:solidFill>
                  <a:srgbClr val="414142"/>
                </a:solidFill>
              </a:rPr>
              <a:t>‹#›</a:t>
            </a:r>
          </a:p>
          <a:p>
            <a:pPr algn="r" eaLnBrk="1" hangingPunct="1">
              <a:defRPr/>
            </a:pPr>
            <a:endParaRPr lang="en-US" altLang="ru-RU" sz="800" smtClean="0">
              <a:solidFill>
                <a:srgbClr val="414142"/>
              </a:solidFill>
            </a:endParaRPr>
          </a:p>
        </p:txBody>
      </p:sp>
      <p:sp>
        <p:nvSpPr>
          <p:cNvPr id="20" name="Прямоугольник 23"/>
          <p:cNvSpPr>
            <a:spLocks noChangeArrowheads="1"/>
          </p:cNvSpPr>
          <p:nvPr userDrawn="1"/>
        </p:nvSpPr>
        <p:spPr bwMode="auto">
          <a:xfrm>
            <a:off x="8501063" y="6481763"/>
            <a:ext cx="541337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296" tIns="46648" rIns="93296" bIns="46648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1749162F-0A86-4241-A533-EF676FD71915}" type="slidenum">
              <a:rPr lang="ru-RU" altLang="ru-RU" sz="2200" smtClean="0">
                <a:solidFill>
                  <a:srgbClr val="003274"/>
                </a:solidFill>
              </a:rPr>
              <a:pPr eaLnBrk="1" hangingPunct="1">
                <a:defRPr/>
              </a:pPr>
              <a:t>‹#›</a:t>
            </a:fld>
            <a:endParaRPr lang="ru-RU" altLang="ru-RU" sz="2200" smtClean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22031" y="1508400"/>
            <a:ext cx="8301046" cy="1256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2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56996" y="337151"/>
            <a:ext cx="6817285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74208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5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Working Draft" hidden="1"/>
          <p:cNvSpPr txBox="1">
            <a:spLocks noChangeArrowheads="1"/>
          </p:cNvSpPr>
          <p:nvPr/>
        </p:nvSpPr>
        <p:spPr bwMode="auto">
          <a:xfrm rot="5400000">
            <a:off x="7980363" y="1979613"/>
            <a:ext cx="2184400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4" name="Printed" hidden="1"/>
          <p:cNvSpPr txBox="1">
            <a:spLocks noChangeArrowheads="1"/>
          </p:cNvSpPr>
          <p:nvPr/>
        </p:nvSpPr>
        <p:spPr bwMode="auto">
          <a:xfrm rot="5400000">
            <a:off x="8112125" y="4197351"/>
            <a:ext cx="1920875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5" name="McK 1. On-page tracker" hidden="1"/>
          <p:cNvSpPr>
            <a:spLocks noChangeArrowheads="1"/>
          </p:cNvSpPr>
          <p:nvPr/>
        </p:nvSpPr>
        <p:spPr bwMode="auto">
          <a:xfrm>
            <a:off x="1257300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smtClean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6" name="McK 3. Unit of measure" hidden="1"/>
          <p:cNvSpPr txBox="1">
            <a:spLocks noChangeArrowheads="1"/>
          </p:cNvSpPr>
          <p:nvPr/>
        </p:nvSpPr>
        <p:spPr bwMode="auto">
          <a:xfrm>
            <a:off x="122238" y="946150"/>
            <a:ext cx="879316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7" name="McK 4. Footnote" hidden="1"/>
          <p:cNvSpPr txBox="1">
            <a:spLocks noChangeArrowheads="1"/>
          </p:cNvSpPr>
          <p:nvPr/>
        </p:nvSpPr>
        <p:spPr bwMode="auto">
          <a:xfrm>
            <a:off x="122238" y="6265863"/>
            <a:ext cx="8721725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8" name="McK 5. Source" hidden="1"/>
          <p:cNvSpPr>
            <a:spLocks noChangeArrowheads="1"/>
          </p:cNvSpPr>
          <p:nvPr/>
        </p:nvSpPr>
        <p:spPr bwMode="auto">
          <a:xfrm>
            <a:off x="122238" y="6578600"/>
            <a:ext cx="7002462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20713" indent="-620713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000" smtClean="0">
                <a:solidFill>
                  <a:srgbClr val="000000"/>
                </a:solidFill>
              </a:rPr>
              <a:t>ИСТОЧНИК: источник</a:t>
            </a:r>
          </a:p>
        </p:txBody>
      </p:sp>
      <p:grpSp>
        <p:nvGrpSpPr>
          <p:cNvPr id="9" name="ACET" hidden="1"/>
          <p:cNvGrpSpPr>
            <a:grpSpLocks/>
          </p:cNvGrpSpPr>
          <p:nvPr/>
        </p:nvGrpSpPr>
        <p:grpSpPr bwMode="auto">
          <a:xfrm>
            <a:off x="1482725" y="1149350"/>
            <a:ext cx="4349750" cy="519113"/>
            <a:chOff x="915" y="710"/>
            <a:chExt cx="2686" cy="320"/>
          </a:xfrm>
        </p:grpSpPr>
        <p:cxnSp>
          <p:nvCxnSpPr>
            <p:cNvPr id="10" name="AutoShape 249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1600" b="1" smtClean="0">
                  <a:solidFill>
                    <a:srgbClr val="000000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ru-RU" altLang="ru-RU" sz="1600" smtClean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122238" y="6454775"/>
            <a:ext cx="8891587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86" tIns="93286" rIns="93286" bIns="9328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128588" y="901700"/>
            <a:ext cx="8886825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86" tIns="93286" rIns="93286" bIns="9328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4" name="navigation8" descr="ujkm,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42863"/>
            <a:ext cx="9048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9063"/>
            <a:ext cx="10239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21"/>
          <p:cNvSpPr>
            <a:spLocks noChangeArrowheads="1"/>
          </p:cNvSpPr>
          <p:nvPr userDrawn="1"/>
        </p:nvSpPr>
        <p:spPr bwMode="auto">
          <a:xfrm>
            <a:off x="8580438" y="6437313"/>
            <a:ext cx="541337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296" tIns="46648" rIns="93296" bIns="46648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001F5330-4AD8-4A6B-917A-14E4C1DA6697}" type="slidenum">
              <a:rPr lang="ru-RU" altLang="ru-RU" sz="2200" smtClean="0">
                <a:solidFill>
                  <a:srgbClr val="003274"/>
                </a:solidFill>
              </a:rPr>
              <a:pPr eaLnBrk="1" hangingPunct="1">
                <a:defRPr/>
              </a:pPr>
              <a:t>‹#›</a:t>
            </a:fld>
            <a:endParaRPr lang="ru-RU" altLang="ru-RU" sz="2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4372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8C9A9-0AB3-41A7-85DF-A7A2308EB33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9776108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510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7773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4973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787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9330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5589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83800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39780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3749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72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2" indent="0">
              <a:buNone/>
              <a:defRPr sz="1800"/>
            </a:lvl2pPr>
            <a:lvl3pPr marL="914303" indent="0">
              <a:buNone/>
              <a:defRPr sz="1600"/>
            </a:lvl3pPr>
            <a:lvl4pPr marL="1371455" indent="0">
              <a:buNone/>
              <a:defRPr sz="1400"/>
            </a:lvl4pPr>
            <a:lvl5pPr marL="1828606" indent="0">
              <a:buNone/>
              <a:defRPr sz="1400"/>
            </a:lvl5pPr>
            <a:lvl6pPr marL="2285758" indent="0">
              <a:buNone/>
              <a:defRPr sz="1400"/>
            </a:lvl6pPr>
            <a:lvl7pPr marL="2742909" indent="0">
              <a:buNone/>
              <a:defRPr sz="1400"/>
            </a:lvl7pPr>
            <a:lvl8pPr marL="3200061" indent="0">
              <a:buNone/>
              <a:defRPr sz="1400"/>
            </a:lvl8pPr>
            <a:lvl9pPr marL="365721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287DD-02E0-41A9-B45D-7DE7E1A3EBF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7260281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3266" y="115889"/>
            <a:ext cx="2108688" cy="601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5889"/>
            <a:ext cx="6185389" cy="601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8236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866" y="115889"/>
            <a:ext cx="7976088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4446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3732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66" y="115889"/>
            <a:ext cx="7976088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4878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4" y="1125539"/>
            <a:ext cx="41354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6150" y="1125539"/>
            <a:ext cx="4137025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CBDC1-B883-4A55-9B3E-C85597882AE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2331441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3" indent="0">
              <a:buNone/>
              <a:defRPr sz="1800" b="1"/>
            </a:lvl3pPr>
            <a:lvl4pPr marL="1371455" indent="0">
              <a:buNone/>
              <a:defRPr sz="1600" b="1"/>
            </a:lvl4pPr>
            <a:lvl5pPr marL="1828606" indent="0">
              <a:buNone/>
              <a:defRPr sz="1600" b="1"/>
            </a:lvl5pPr>
            <a:lvl6pPr marL="2285758" indent="0">
              <a:buNone/>
              <a:defRPr sz="1600" b="1"/>
            </a:lvl6pPr>
            <a:lvl7pPr marL="2742909" indent="0">
              <a:buNone/>
              <a:defRPr sz="1600" b="1"/>
            </a:lvl7pPr>
            <a:lvl8pPr marL="3200061" indent="0">
              <a:buNone/>
              <a:defRPr sz="1600" b="1"/>
            </a:lvl8pPr>
            <a:lvl9pPr marL="365721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3" indent="0">
              <a:buNone/>
              <a:defRPr sz="1800" b="1"/>
            </a:lvl3pPr>
            <a:lvl4pPr marL="1371455" indent="0">
              <a:buNone/>
              <a:defRPr sz="1600" b="1"/>
            </a:lvl4pPr>
            <a:lvl5pPr marL="1828606" indent="0">
              <a:buNone/>
              <a:defRPr sz="1600" b="1"/>
            </a:lvl5pPr>
            <a:lvl6pPr marL="2285758" indent="0">
              <a:buNone/>
              <a:defRPr sz="1600" b="1"/>
            </a:lvl6pPr>
            <a:lvl7pPr marL="2742909" indent="0">
              <a:buNone/>
              <a:defRPr sz="1600" b="1"/>
            </a:lvl7pPr>
            <a:lvl8pPr marL="3200061" indent="0">
              <a:buNone/>
              <a:defRPr sz="1600" b="1"/>
            </a:lvl8pPr>
            <a:lvl9pPr marL="365721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56180-1518-4284-9F2D-534EDD1768C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534027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AE285-2FE2-45D9-ADE3-6DEC95AA128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0797175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498F2-C79A-4009-9E0B-5C2A70540B1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4680650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3" indent="0">
              <a:buNone/>
              <a:defRPr sz="1000"/>
            </a:lvl3pPr>
            <a:lvl4pPr marL="1371455" indent="0">
              <a:buNone/>
              <a:defRPr sz="900"/>
            </a:lvl4pPr>
            <a:lvl5pPr marL="1828606" indent="0">
              <a:buNone/>
              <a:defRPr sz="900"/>
            </a:lvl5pPr>
            <a:lvl6pPr marL="2285758" indent="0">
              <a:buNone/>
              <a:defRPr sz="900"/>
            </a:lvl6pPr>
            <a:lvl7pPr marL="2742909" indent="0">
              <a:buNone/>
              <a:defRPr sz="900"/>
            </a:lvl7pPr>
            <a:lvl8pPr marL="3200061" indent="0">
              <a:buNone/>
              <a:defRPr sz="900"/>
            </a:lvl8pPr>
            <a:lvl9pPr marL="365721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EDF06-2042-4DF4-8D17-D8765A9B748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5307513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2" indent="0">
              <a:buNone/>
              <a:defRPr sz="2800"/>
            </a:lvl2pPr>
            <a:lvl3pPr marL="914303" indent="0">
              <a:buNone/>
              <a:defRPr sz="2400"/>
            </a:lvl3pPr>
            <a:lvl4pPr marL="1371455" indent="0">
              <a:buNone/>
              <a:defRPr sz="2000"/>
            </a:lvl4pPr>
            <a:lvl5pPr marL="1828606" indent="0">
              <a:buNone/>
              <a:defRPr sz="2000"/>
            </a:lvl5pPr>
            <a:lvl6pPr marL="2285758" indent="0">
              <a:buNone/>
              <a:defRPr sz="2000"/>
            </a:lvl6pPr>
            <a:lvl7pPr marL="2742909" indent="0">
              <a:buNone/>
              <a:defRPr sz="2000"/>
            </a:lvl7pPr>
            <a:lvl8pPr marL="3200061" indent="0">
              <a:buNone/>
              <a:defRPr sz="2000"/>
            </a:lvl8pPr>
            <a:lvl9pPr marL="365721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3" indent="0">
              <a:buNone/>
              <a:defRPr sz="1000"/>
            </a:lvl3pPr>
            <a:lvl4pPr marL="1371455" indent="0">
              <a:buNone/>
              <a:defRPr sz="900"/>
            </a:lvl4pPr>
            <a:lvl5pPr marL="1828606" indent="0">
              <a:buNone/>
              <a:defRPr sz="900"/>
            </a:lvl5pPr>
            <a:lvl6pPr marL="2285758" indent="0">
              <a:buNone/>
              <a:defRPr sz="900"/>
            </a:lvl6pPr>
            <a:lvl7pPr marL="2742909" indent="0">
              <a:buNone/>
              <a:defRPr sz="900"/>
            </a:lvl7pPr>
            <a:lvl8pPr marL="3200061" indent="0">
              <a:buNone/>
              <a:defRPr sz="900"/>
            </a:lvl8pPr>
            <a:lvl9pPr marL="365721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793FE-278E-48F6-809D-74447E79E82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9220994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14.xml"/><Relationship Id="rId7" Type="http://schemas.openxmlformats.org/officeDocument/2006/relationships/tags" Target="../tags/tag1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vmlDrawing" Target="../drawings/vmlDrawing1.vml"/><Relationship Id="rId11" Type="http://schemas.openxmlformats.org/officeDocument/2006/relationships/image" Target="../media/image11.png"/><Relationship Id="rId5" Type="http://schemas.openxmlformats.org/officeDocument/2006/relationships/theme" Target="../theme/theme2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9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slideLayout" Target="../slideLayouts/slideLayout18.xml"/><Relationship Id="rId7" Type="http://schemas.openxmlformats.org/officeDocument/2006/relationships/tags" Target="../tags/tag6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vmlDrawing" Target="../drawings/vmlDrawing6.vml"/><Relationship Id="rId11" Type="http://schemas.openxmlformats.org/officeDocument/2006/relationships/image" Target="../media/image11.png"/><Relationship Id="rId5" Type="http://schemas.openxmlformats.org/officeDocument/2006/relationships/theme" Target="../theme/theme3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9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tags" Target="../tags/tag11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9763" y="6448425"/>
            <a:ext cx="62706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 eaLnBrk="1" hangingPunct="1">
              <a:defRPr sz="2200" b="1">
                <a:solidFill>
                  <a:schemeClr val="hlin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0CC2C57-C32A-4D0C-BF88-F80877AE103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125538"/>
            <a:ext cx="8424862" cy="51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76327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pic>
        <p:nvPicPr>
          <p:cNvPr id="1029" name="navigation8" descr="ujkm,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763" y="106363"/>
            <a:ext cx="88741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 userDrawn="1"/>
        </p:nvSpPr>
        <p:spPr>
          <a:xfrm>
            <a:off x="8054406" y="36461"/>
            <a:ext cx="756084" cy="86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298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004" y="136177"/>
            <a:ext cx="757557" cy="75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99" r:id="rId1"/>
    <p:sldLayoutId id="2147484876" r:id="rId2"/>
    <p:sldLayoutId id="2147484877" r:id="rId3"/>
    <p:sldLayoutId id="2147484878" r:id="rId4"/>
    <p:sldLayoutId id="2147484879" r:id="rId5"/>
    <p:sldLayoutId id="2147484880" r:id="rId6"/>
    <p:sldLayoutId id="2147484881" r:id="rId7"/>
    <p:sldLayoutId id="2147484882" r:id="rId8"/>
    <p:sldLayoutId id="2147484883" r:id="rId9"/>
    <p:sldLayoutId id="2147484884" r:id="rId10"/>
    <p:sldLayoutId id="2147484885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5pPr>
      <a:lvl6pPr marL="457152" algn="l" rtl="0" fontAlgn="base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6pPr>
      <a:lvl7pPr marL="914303" algn="l" rtl="0" fontAlgn="base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7pPr>
      <a:lvl8pPr marL="1371455" algn="l" rtl="0" fontAlgn="base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8pPr>
      <a:lvl9pPr marL="1828606" algn="l" rtl="0" fontAlgn="base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9pPr>
    </p:titleStyle>
    <p:bodyStyle>
      <a:lvl1pPr marL="179388" indent="-179388" algn="l" rtl="0" eaLnBrk="0" fontAlgn="base" hangingPunct="0">
        <a:lnSpc>
          <a:spcPct val="110000"/>
        </a:lnSpc>
        <a:spcBef>
          <a:spcPct val="40000"/>
        </a:spcBef>
        <a:spcAft>
          <a:spcPct val="20000"/>
        </a:spcAft>
        <a:buBlip>
          <a:blip r:embed="rId16"/>
        </a:buBlip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6213" algn="l" rtl="0" eaLnBrk="0" fontAlgn="base" hangingPunct="0">
        <a:lnSpc>
          <a:spcPct val="110000"/>
        </a:lnSpc>
        <a:spcBef>
          <a:spcPct val="0"/>
        </a:spcBef>
        <a:spcAft>
          <a:spcPct val="20000"/>
        </a:spcAft>
        <a:buBlip>
          <a:blip r:embed="rId17"/>
        </a:buBlip>
        <a:defRPr sz="1400">
          <a:solidFill>
            <a:schemeClr val="tx1"/>
          </a:solidFill>
          <a:latin typeface="+mn-lt"/>
          <a:cs typeface="+mn-cs"/>
        </a:defRPr>
      </a:lvl2pPr>
      <a:lvl3pPr marL="1160463" indent="-266700" algn="l" rtl="0" eaLnBrk="0" fontAlgn="base" hangingPunct="0">
        <a:spcBef>
          <a:spcPct val="0"/>
        </a:spcBef>
        <a:spcAft>
          <a:spcPct val="30000"/>
        </a:spcAft>
        <a:buBlip>
          <a:blip r:embed="rId17"/>
        </a:buBlip>
        <a:defRPr sz="2200">
          <a:solidFill>
            <a:schemeClr val="tx1"/>
          </a:solidFill>
          <a:latin typeface="+mn-lt"/>
          <a:cs typeface="+mn-cs"/>
        </a:defRPr>
      </a:lvl3pPr>
      <a:lvl4pPr marL="1663700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71688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30207" indent="-22857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87359" indent="-22857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44510" indent="-22857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901662" indent="-228576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5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6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" name="think-cell Slide" r:id="rId8" imgW="360" imgH="360" progId="">
                  <p:embed/>
                </p:oleObj>
              </mc:Choice>
              <mc:Fallback>
                <p:oleObj name="think-cell Slide" r:id="rId8" imgW="360" imgH="360" progId="">
                  <p:embed/>
                  <p:pic>
                    <p:nvPicPr>
                      <p:cNvPr id="0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80363" y="1979613"/>
            <a:ext cx="2184400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112125" y="4197351"/>
            <a:ext cx="1920875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2053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725" y="1990725"/>
            <a:ext cx="4389438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  <a:endParaRPr lang="ru-RU" altLang="ru-RU" smtClean="0"/>
          </a:p>
        </p:txBody>
      </p:sp>
      <p:sp>
        <p:nvSpPr>
          <p:cNvPr id="205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57300" y="336550"/>
            <a:ext cx="6816725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ru-RU" smtClean="0"/>
              <a:t>Click to edit Master title style</a:t>
            </a:r>
            <a:endParaRPr lang="ru-RU" altLang="ru-RU" smtClean="0"/>
          </a:p>
        </p:txBody>
      </p:sp>
      <p:sp>
        <p:nvSpPr>
          <p:cNvPr id="2055" name="McK 1. On-page tracker" hidden="1"/>
          <p:cNvSpPr>
            <a:spLocks noChangeArrowheads="1"/>
          </p:cNvSpPr>
          <p:nvPr/>
        </p:nvSpPr>
        <p:spPr bwMode="auto">
          <a:xfrm>
            <a:off x="1257300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smtClean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2238" y="946150"/>
            <a:ext cx="879316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22238" y="6265863"/>
            <a:ext cx="8721725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2058" name="McK 5. Source" hidden="1"/>
          <p:cNvSpPr>
            <a:spLocks noChangeArrowheads="1"/>
          </p:cNvSpPr>
          <p:nvPr/>
        </p:nvSpPr>
        <p:spPr bwMode="auto">
          <a:xfrm>
            <a:off x="122238" y="6578600"/>
            <a:ext cx="7002462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20713" indent="-620713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000" smtClean="0">
                <a:solidFill>
                  <a:srgbClr val="000000"/>
                </a:solidFill>
              </a:rPr>
              <a:t>ИСТОЧНИК: источник</a:t>
            </a:r>
          </a:p>
        </p:txBody>
      </p:sp>
      <p:grpSp>
        <p:nvGrpSpPr>
          <p:cNvPr id="2059" name="ACET" hidden="1"/>
          <p:cNvGrpSpPr>
            <a:grpSpLocks/>
          </p:cNvGrpSpPr>
          <p:nvPr/>
        </p:nvGrpSpPr>
        <p:grpSpPr bwMode="auto">
          <a:xfrm>
            <a:off x="1482725" y="1149350"/>
            <a:ext cx="4349750" cy="519113"/>
            <a:chOff x="915" y="710"/>
            <a:chExt cx="2686" cy="320"/>
          </a:xfrm>
        </p:grpSpPr>
        <p:cxnSp>
          <p:nvCxnSpPr>
            <p:cNvPr id="2064" name="AutoShape 249"/>
            <p:cNvCxnSpPr>
              <a:cxnSpLocks noChangeShapeType="1"/>
              <a:stCxn id="2065" idx="4"/>
              <a:endCxn id="2065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65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1600" b="1" smtClean="0">
                  <a:solidFill>
                    <a:srgbClr val="000000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ru-RU" altLang="ru-RU" sz="1600" smtClean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22238" y="6454775"/>
            <a:ext cx="8891587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76" tIns="93276" rIns="93276" bIns="9327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8588" y="901700"/>
            <a:ext cx="8886825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76" tIns="93276" rIns="93276" bIns="9327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2062" name="navigation8" descr="ujkm,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42863"/>
            <a:ext cx="9048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4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9063"/>
            <a:ext cx="10239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00" r:id="rId1"/>
    <p:sldLayoutId id="2147484901" r:id="rId2"/>
    <p:sldLayoutId id="2147484902" r:id="rId3"/>
    <p:sldLayoutId id="214748490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1225" rtl="0" eaLnBrk="0" fontAlgn="base" hangingPunct="0">
        <a:spcBef>
          <a:spcPct val="0"/>
        </a:spcBef>
        <a:spcAft>
          <a:spcPct val="0"/>
        </a:spcAft>
        <a:tabLst>
          <a:tab pos="361950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1225" rtl="0" eaLnBrk="0" fontAlgn="base" hangingPunct="0">
        <a:spcBef>
          <a:spcPct val="0"/>
        </a:spcBef>
        <a:spcAft>
          <a:spcPct val="0"/>
        </a:spcAft>
        <a:tabLst>
          <a:tab pos="361950" algn="l"/>
        </a:tabLst>
        <a:defRPr sz="1900" b="1">
          <a:solidFill>
            <a:schemeClr val="tx2"/>
          </a:solidFill>
          <a:latin typeface="Arial" charset="0"/>
        </a:defRPr>
      </a:lvl2pPr>
      <a:lvl3pPr algn="l" defTabSz="911225" rtl="0" eaLnBrk="0" fontAlgn="base" hangingPunct="0">
        <a:spcBef>
          <a:spcPct val="0"/>
        </a:spcBef>
        <a:spcAft>
          <a:spcPct val="0"/>
        </a:spcAft>
        <a:tabLst>
          <a:tab pos="361950" algn="l"/>
        </a:tabLst>
        <a:defRPr sz="1900" b="1">
          <a:solidFill>
            <a:schemeClr val="tx2"/>
          </a:solidFill>
          <a:latin typeface="Arial" charset="0"/>
        </a:defRPr>
      </a:lvl3pPr>
      <a:lvl4pPr algn="l" defTabSz="911225" rtl="0" eaLnBrk="0" fontAlgn="base" hangingPunct="0">
        <a:spcBef>
          <a:spcPct val="0"/>
        </a:spcBef>
        <a:spcAft>
          <a:spcPct val="0"/>
        </a:spcAft>
        <a:tabLst>
          <a:tab pos="361950" algn="l"/>
        </a:tabLst>
        <a:defRPr sz="1900" b="1">
          <a:solidFill>
            <a:schemeClr val="tx2"/>
          </a:solidFill>
          <a:latin typeface="Arial" charset="0"/>
        </a:defRPr>
      </a:lvl4pPr>
      <a:lvl5pPr algn="l" defTabSz="911225" rtl="0" eaLnBrk="0" fontAlgn="base" hangingPunct="0">
        <a:spcBef>
          <a:spcPct val="0"/>
        </a:spcBef>
        <a:spcAft>
          <a:spcPct val="0"/>
        </a:spcAft>
        <a:tabLst>
          <a:tab pos="361950" algn="l"/>
        </a:tabLst>
        <a:defRPr sz="1900" b="1">
          <a:solidFill>
            <a:schemeClr val="tx2"/>
          </a:solidFill>
          <a:latin typeface="Arial" charset="0"/>
        </a:defRPr>
      </a:lvl5pPr>
      <a:lvl6pPr marL="466381" algn="l" defTabSz="913332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764" algn="l" defTabSz="913332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147" algn="l" defTabSz="913332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530" algn="l" defTabSz="913332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algn="l" defTabSz="911225" rtl="0" eaLnBrk="0" fontAlgn="base" hangingPunct="0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5263" indent="-193675" algn="l" defTabSz="91122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63550" indent="-265113" algn="l" defTabSz="91122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23888" indent="-155575" algn="l" defTabSz="91122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62000" indent="-130175" algn="l" defTabSz="91122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64866" indent="-132790" algn="l" defTabSz="91333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64866" indent="-132790" algn="l" defTabSz="91333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64866" indent="-132790" algn="l" defTabSz="91333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64866" indent="-132790" algn="l" defTabSz="91333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81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64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47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530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912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93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676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058" algn="l" defTabSz="9327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5" name="think-cell Slide" r:id="rId8" imgW="360" imgH="360" progId="">
                  <p:embed/>
                </p:oleObj>
              </mc:Choice>
              <mc:Fallback>
                <p:oleObj name="think-cell Slide" r:id="rId8" imgW="360" imgH="360" progId="">
                  <p:embed/>
                  <p:pic>
                    <p:nvPicPr>
                      <p:cNvPr id="0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80363" y="1979613"/>
            <a:ext cx="2184400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112125" y="4197351"/>
            <a:ext cx="1920875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3077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725" y="1990725"/>
            <a:ext cx="4389438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  <a:endParaRPr lang="ru-RU" altLang="ru-RU" smtClean="0"/>
          </a:p>
        </p:txBody>
      </p:sp>
      <p:sp>
        <p:nvSpPr>
          <p:cNvPr id="3078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57300" y="336550"/>
            <a:ext cx="6816725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ru-RU" smtClean="0"/>
              <a:t>Click to edit Master title style</a:t>
            </a:r>
            <a:endParaRPr lang="ru-RU" altLang="ru-RU" smtClean="0"/>
          </a:p>
        </p:txBody>
      </p:sp>
      <p:sp>
        <p:nvSpPr>
          <p:cNvPr id="3079" name="McK 1. On-page tracker" hidden="1"/>
          <p:cNvSpPr>
            <a:spLocks noChangeArrowheads="1"/>
          </p:cNvSpPr>
          <p:nvPr/>
        </p:nvSpPr>
        <p:spPr bwMode="auto">
          <a:xfrm>
            <a:off x="1257300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smtClean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2238" y="946150"/>
            <a:ext cx="879316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22238" y="6265863"/>
            <a:ext cx="8721725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3082" name="McK 5. Source" hidden="1"/>
          <p:cNvSpPr>
            <a:spLocks noChangeArrowheads="1"/>
          </p:cNvSpPr>
          <p:nvPr/>
        </p:nvSpPr>
        <p:spPr bwMode="auto">
          <a:xfrm>
            <a:off x="122238" y="6578600"/>
            <a:ext cx="7002462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20713" indent="-620713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000" smtClean="0">
                <a:solidFill>
                  <a:srgbClr val="000000"/>
                </a:solidFill>
              </a:rPr>
              <a:t>ИСТОЧНИК: источник</a:t>
            </a:r>
          </a:p>
        </p:txBody>
      </p:sp>
      <p:grpSp>
        <p:nvGrpSpPr>
          <p:cNvPr id="3083" name="ACET" hidden="1"/>
          <p:cNvGrpSpPr>
            <a:grpSpLocks/>
          </p:cNvGrpSpPr>
          <p:nvPr/>
        </p:nvGrpSpPr>
        <p:grpSpPr bwMode="auto">
          <a:xfrm>
            <a:off x="1482725" y="1149350"/>
            <a:ext cx="4349750" cy="519113"/>
            <a:chOff x="915" y="710"/>
            <a:chExt cx="2686" cy="320"/>
          </a:xfrm>
        </p:grpSpPr>
        <p:cxnSp>
          <p:nvCxnSpPr>
            <p:cNvPr id="3088" name="AutoShape 249"/>
            <p:cNvCxnSpPr>
              <a:cxnSpLocks noChangeShapeType="1"/>
              <a:stCxn id="3089" idx="4"/>
              <a:endCxn id="3089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89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1600" b="1" smtClean="0">
                  <a:solidFill>
                    <a:srgbClr val="000000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ru-RU" altLang="ru-RU" sz="1600" smtClean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22238" y="6454775"/>
            <a:ext cx="8891587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86" tIns="93286" rIns="93286" bIns="9328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8588" y="901700"/>
            <a:ext cx="8886825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3286" tIns="93286" rIns="93286" bIns="93286" anchor="ctr"/>
          <a:lstStyle/>
          <a:p>
            <a:pPr eaLnBrk="1" hangingPunct="1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3086" name="navigation8" descr="ujkm,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42863"/>
            <a:ext cx="9048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4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9063"/>
            <a:ext cx="10239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tabLst>
          <a:tab pos="36353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tabLst>
          <a:tab pos="363538" algn="l"/>
        </a:tabLst>
        <a:defRPr sz="1900" b="1">
          <a:solidFill>
            <a:schemeClr val="tx2"/>
          </a:solidFill>
          <a:latin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tabLst>
          <a:tab pos="363538" algn="l"/>
        </a:tabLst>
        <a:defRPr sz="1900" b="1">
          <a:solidFill>
            <a:schemeClr val="tx2"/>
          </a:solidFill>
          <a:latin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tabLst>
          <a:tab pos="363538" algn="l"/>
        </a:tabLst>
        <a:defRPr sz="1900" b="1">
          <a:solidFill>
            <a:schemeClr val="tx2"/>
          </a:solidFill>
          <a:latin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tabLst>
          <a:tab pos="363538" algn="l"/>
        </a:tabLst>
        <a:defRPr sz="1900" b="1">
          <a:solidFill>
            <a:schemeClr val="tx2"/>
          </a:solidFill>
          <a:latin typeface="Arial" charset="0"/>
        </a:defRPr>
      </a:lvl5pPr>
      <a:lvl6pPr marL="466431"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863"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295"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728"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algn="l" defTabSz="912813" rtl="0" eaLnBrk="0" fontAlgn="base" hangingPunct="0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6850" indent="-195263" algn="l" defTabSz="912813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65138" indent="-266700" algn="l" defTabSz="912813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25475" indent="-157163" algn="l" defTabSz="912813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63588" indent="-131763" algn="l" defTabSz="912813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64947" indent="-132804" algn="l" defTabSz="91342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64947" indent="-132804" algn="l" defTabSz="91342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64947" indent="-132804" algn="l" defTabSz="91342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64947" indent="-132804" algn="l" defTabSz="91342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31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863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295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728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159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590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022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453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22225"/>
            <a:ext cx="9145588" cy="879475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eaLnBrk="1" hangingPunct="1"/>
            <a:endParaRPr lang="ru-RU" altLang="ru-RU">
              <a:solidFill>
                <a:srgbClr val="66CCFF"/>
              </a:solidFill>
              <a:latin typeface="Calibri" pitchFamily="34" charset="0"/>
            </a:endParaRPr>
          </a:p>
        </p:txBody>
      </p:sp>
      <p:sp>
        <p:nvSpPr>
          <p:cNvPr id="4099" name="Freeform 16"/>
          <p:cNvSpPr>
            <a:spLocks/>
          </p:cNvSpPr>
          <p:nvPr/>
        </p:nvSpPr>
        <p:spPr bwMode="auto">
          <a:xfrm>
            <a:off x="-3175" y="7938"/>
            <a:ext cx="9142413" cy="906462"/>
          </a:xfrm>
          <a:custGeom>
            <a:avLst/>
            <a:gdLst>
              <a:gd name="T0" fmla="*/ 4294985 w 6239"/>
              <a:gd name="T1" fmla="*/ 0 h 571"/>
              <a:gd name="T2" fmla="*/ 2147483647 w 6239"/>
              <a:gd name="T3" fmla="*/ 0 h 571"/>
              <a:gd name="T4" fmla="*/ 2147483647 w 6239"/>
              <a:gd name="T5" fmla="*/ 1428927012 h 571"/>
              <a:gd name="T6" fmla="*/ 0 w 6239"/>
              <a:gd name="T7" fmla="*/ 1439007631 h 5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39" h="571">
                <a:moveTo>
                  <a:pt x="2" y="0"/>
                </a:moveTo>
                <a:lnTo>
                  <a:pt x="6239" y="0"/>
                </a:lnTo>
                <a:lnTo>
                  <a:pt x="6239" y="567"/>
                </a:lnTo>
                <a:lnTo>
                  <a:pt x="0" y="571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8296133.25226.7505229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436563" y="6527800"/>
            <a:ext cx="8232775" cy="0"/>
          </a:xfrm>
          <a:prstGeom prst="line">
            <a:avLst/>
          </a:prstGeom>
          <a:noFill/>
          <a:ln w="2540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887413" y="179388"/>
            <a:ext cx="7834312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554" tIns="45778" rIns="91554" bIns="45778">
            <a:spAutoFit/>
          </a:bodyPr>
          <a:lstStyle/>
          <a:p>
            <a:pPr algn="r" defTabSz="915988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GB" sz="2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2" name="Text Box 19"/>
          <p:cNvSpPr txBox="1">
            <a:spLocks noChangeArrowheads="1"/>
          </p:cNvSpPr>
          <p:nvPr/>
        </p:nvSpPr>
        <p:spPr bwMode="auto">
          <a:xfrm>
            <a:off x="8843963" y="6550025"/>
            <a:ext cx="3270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49841" rIns="45720" bIns="49841">
            <a:spAutoFit/>
          </a:bodyPr>
          <a:lstStyle/>
          <a:p>
            <a:pPr algn="ctr" eaLnBrk="1" hangingPunct="1"/>
            <a:fld id="{740AD004-B429-43A3-8F3E-1B5E8D81FEA2}" type="slidenum">
              <a:rPr lang="ru-RU" altLang="ru-RU" sz="1200" b="1">
                <a:solidFill>
                  <a:srgbClr val="000000"/>
                </a:solidFill>
              </a:rPr>
              <a:pPr algn="ctr" eaLnBrk="1" hangingPunct="1"/>
              <a:t>‹#›</a:t>
            </a:fld>
            <a:endParaRPr lang="ru-RU" altLang="ru-RU" sz="1200" b="1">
              <a:solidFill>
                <a:srgbClr val="000000"/>
              </a:solidFill>
            </a:endParaRPr>
          </a:p>
        </p:txBody>
      </p:sp>
      <p:sp>
        <p:nvSpPr>
          <p:cNvPr id="4103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115888"/>
            <a:ext cx="7975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4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5368925" y="6613525"/>
            <a:ext cx="38163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solidFill>
                  <a:srgbClr val="0066FF"/>
                </a:solidFill>
                <a:latin typeface="Arial" pitchFamily="34" charset="0"/>
              </a:rPr>
              <a:t>Институт народнохозяйственного прогнозирования РАН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6" r:id="rId1"/>
    <p:sldLayoutId id="2147484887" r:id="rId2"/>
    <p:sldLayoutId id="2147484888" r:id="rId3"/>
    <p:sldLayoutId id="2147484889" r:id="rId4"/>
    <p:sldLayoutId id="2147484890" r:id="rId5"/>
    <p:sldLayoutId id="2147484891" r:id="rId6"/>
    <p:sldLayoutId id="2147484892" r:id="rId7"/>
    <p:sldLayoutId id="2147484893" r:id="rId8"/>
    <p:sldLayoutId id="2147484894" r:id="rId9"/>
    <p:sldLayoutId id="2147484895" r:id="rId10"/>
    <p:sldLayoutId id="2147484896" r:id="rId11"/>
    <p:sldLayoutId id="2147484897" r:id="rId12"/>
    <p:sldLayoutId id="2147484898" r:id="rId13"/>
  </p:sldLayoutIdLst>
  <p:txStyles>
    <p:titleStyle>
      <a:lvl1pPr algn="r" defTabSz="9159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r" defTabSz="9159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Calibri" pitchFamily="34" charset="0"/>
        </a:defRPr>
      </a:lvl2pPr>
      <a:lvl3pPr algn="r" defTabSz="9159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Calibri" pitchFamily="34" charset="0"/>
        </a:defRPr>
      </a:lvl3pPr>
      <a:lvl4pPr algn="r" defTabSz="9159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Calibri" pitchFamily="34" charset="0"/>
        </a:defRPr>
      </a:lvl4pPr>
      <a:lvl5pPr algn="r" defTabSz="9159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Calibri" pitchFamily="34" charset="0"/>
        </a:defRPr>
      </a:lvl5pPr>
      <a:lvl6pPr marL="457200" algn="r" defTabSz="9159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Calibri" pitchFamily="34" charset="0"/>
        </a:defRPr>
      </a:lvl6pPr>
      <a:lvl7pPr marL="914400" algn="r" defTabSz="9159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Calibri" pitchFamily="34" charset="0"/>
        </a:defRPr>
      </a:lvl7pPr>
      <a:lvl8pPr marL="1371600" algn="r" defTabSz="9159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Calibri" pitchFamily="34" charset="0"/>
        </a:defRPr>
      </a:lvl8pPr>
      <a:lvl9pPr marL="1828800" algn="r" defTabSz="9159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Calibri" pitchFamily="34" charset="0"/>
        </a:defRPr>
      </a:lvl9pPr>
    </p:titleStyle>
    <p:bodyStyle>
      <a:lvl1pPr marL="209550" indent="-209550" algn="l" defTabSz="915988" rtl="0" eaLnBrk="0" fontAlgn="base" hangingPunct="0">
        <a:spcBef>
          <a:spcPct val="60000"/>
        </a:spcBef>
        <a:spcAft>
          <a:spcPct val="0"/>
        </a:spcAft>
        <a:buClr>
          <a:srgbClr val="947C18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431800" indent="-220663" algn="l" defTabSz="915988" rtl="0" eaLnBrk="0" fontAlgn="base" hangingPunct="0">
        <a:spcBef>
          <a:spcPct val="20000"/>
        </a:spcBef>
        <a:spcAft>
          <a:spcPct val="0"/>
        </a:spcAft>
        <a:buClr>
          <a:srgbClr val="947C18"/>
        </a:buClr>
        <a:buChar char="•"/>
        <a:defRPr sz="1600" b="1">
          <a:solidFill>
            <a:schemeClr val="tx1"/>
          </a:solidFill>
          <a:latin typeface="+mn-lt"/>
        </a:defRPr>
      </a:lvl2pPr>
      <a:lvl3pPr marL="641350" indent="-207963" algn="l" defTabSz="915988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b="1">
          <a:solidFill>
            <a:schemeClr val="tx1"/>
          </a:solidFill>
          <a:latin typeface="+mn-lt"/>
        </a:defRPr>
      </a:lvl3pPr>
      <a:lvl4pPr marL="828675" indent="-185738" algn="l" defTabSz="915988" rtl="0" eaLnBrk="0" fontAlgn="base" hangingPunct="0">
        <a:spcBef>
          <a:spcPct val="20000"/>
        </a:spcBef>
        <a:spcAft>
          <a:spcPct val="0"/>
        </a:spcAft>
        <a:buClr>
          <a:srgbClr val="E7CF6E"/>
        </a:buClr>
        <a:buFont typeface="Arial" charset="0"/>
        <a:buChar char="–"/>
        <a:defRPr sz="1600" b="1">
          <a:solidFill>
            <a:schemeClr val="tx1"/>
          </a:solidFill>
          <a:latin typeface="+mn-lt"/>
        </a:defRPr>
      </a:lvl4pPr>
      <a:lvl5pPr marL="1049338" indent="-219075" algn="l" defTabSz="915988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»"/>
        <a:defRPr sz="1600" b="1">
          <a:solidFill>
            <a:schemeClr val="tx1"/>
          </a:solidFill>
          <a:latin typeface="+mn-lt"/>
        </a:defRPr>
      </a:lvl5pPr>
      <a:lvl6pPr marL="1506538" indent="-219075" algn="l" defTabSz="915988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»"/>
        <a:defRPr sz="1600" b="1">
          <a:solidFill>
            <a:schemeClr val="tx1"/>
          </a:solidFill>
          <a:latin typeface="+mn-lt"/>
        </a:defRPr>
      </a:lvl6pPr>
      <a:lvl7pPr marL="1963738" indent="-219075" algn="l" defTabSz="915988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»"/>
        <a:defRPr sz="1600" b="1">
          <a:solidFill>
            <a:schemeClr val="tx1"/>
          </a:solidFill>
          <a:latin typeface="+mn-lt"/>
        </a:defRPr>
      </a:lvl7pPr>
      <a:lvl8pPr marL="2420938" indent="-219075" algn="l" defTabSz="915988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»"/>
        <a:defRPr sz="1600" b="1">
          <a:solidFill>
            <a:schemeClr val="tx1"/>
          </a:solidFill>
          <a:latin typeface="+mn-lt"/>
        </a:defRPr>
      </a:lvl8pPr>
      <a:lvl9pPr marL="2878138" indent="-219075" algn="l" defTabSz="915988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»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77541" y="2935235"/>
            <a:ext cx="8352928" cy="1031875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ИНСТРУКЦИЯ</a:t>
            </a:r>
            <a:br>
              <a:rPr lang="ru-RU" sz="2800" dirty="0" smtClean="0"/>
            </a:br>
            <a:r>
              <a:rPr lang="ru-RU" sz="2800" dirty="0" smtClean="0"/>
              <a:t>первокурсникам </a:t>
            </a:r>
            <a:r>
              <a:rPr lang="ru-RU" sz="2800" dirty="0" err="1" smtClean="0"/>
              <a:t>бакалавриата</a:t>
            </a:r>
            <a:r>
              <a:rPr lang="ru-RU" sz="2800" dirty="0" smtClean="0"/>
              <a:t> и </a:t>
            </a:r>
            <a:r>
              <a:rPr lang="ru-RU" sz="2800" dirty="0" err="1" smtClean="0"/>
              <a:t>специалитета</a:t>
            </a:r>
            <a:r>
              <a:rPr lang="ru-RU" sz="2800" dirty="0" smtClean="0"/>
              <a:t> НИЯУ МИФИ по ускоренному изучению курса «Технологическая история атомной отрасли»</a:t>
            </a:r>
            <a:br>
              <a:rPr lang="ru-RU" sz="2800" dirty="0" smtClean="0"/>
            </a:br>
            <a:r>
              <a:rPr lang="ru-RU" sz="2800" dirty="0" smtClean="0"/>
              <a:t>7 – 22 сентября 2022 г.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8516938" y="6448425"/>
            <a:ext cx="627062" cy="377825"/>
          </a:xfrm>
        </p:spPr>
        <p:txBody>
          <a:bodyPr/>
          <a:lstStyle/>
          <a:p>
            <a:pPr>
              <a:defRPr/>
            </a:pPr>
            <a:fld id="{497498F2-C79A-4009-9E0B-5C2A70540B1C}" type="slidenum">
              <a:rPr lang="ru-RU" altLang="en-US" smtClean="0"/>
              <a:pPr>
                <a:defRPr/>
              </a:pPr>
              <a:t>1</a:t>
            </a:fld>
            <a:endParaRPr lang="ru-RU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724142" y="188640"/>
            <a:ext cx="34055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80 лет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НИЯУ МИФИ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5120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Привлечение первокурсников </a:t>
            </a:r>
            <a:r>
              <a:rPr lang="ru-RU" dirty="0" err="1" smtClean="0">
                <a:solidFill>
                  <a:srgbClr val="C00000"/>
                </a:solidFill>
              </a:rPr>
              <a:t>специалитета</a:t>
            </a:r>
            <a:r>
              <a:rPr lang="ru-RU" dirty="0" smtClean="0">
                <a:solidFill>
                  <a:srgbClr val="C00000"/>
                </a:solidFill>
              </a:rPr>
              <a:t> и </a:t>
            </a:r>
            <a:r>
              <a:rPr lang="ru-RU" dirty="0" err="1" smtClean="0">
                <a:solidFill>
                  <a:srgbClr val="C00000"/>
                </a:solidFill>
              </a:rPr>
              <a:t>бакалавриата</a:t>
            </a:r>
            <a:r>
              <a:rPr lang="ru-RU" dirty="0" smtClean="0">
                <a:solidFill>
                  <a:srgbClr val="C00000"/>
                </a:solidFill>
              </a:rPr>
              <a:t> НИЯУ МИФИ к изучению развития науки и технологий атомной отрасли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8" y="956498"/>
            <a:ext cx="8928992" cy="5148262"/>
          </a:xfrm>
        </p:spPr>
        <p:txBody>
          <a:bodyPr/>
          <a:lstStyle/>
          <a:p>
            <a:r>
              <a:rPr lang="ru-RU" sz="2600" b="1" dirty="0"/>
              <a:t> </a:t>
            </a:r>
            <a:r>
              <a:rPr lang="ru-RU" sz="2600" b="1" dirty="0">
                <a:solidFill>
                  <a:srgbClr val="000066"/>
                </a:solidFill>
              </a:rPr>
              <a:t>В связи с тем, что </a:t>
            </a:r>
            <a:r>
              <a:rPr lang="ru-RU" sz="2600" b="1" dirty="0" smtClean="0">
                <a:solidFill>
                  <a:srgbClr val="000066"/>
                </a:solidFill>
              </a:rPr>
              <a:t> 23 ноября 2022 г. отмечается 80-летие создания НИЯУ МИФИ,   приказом  </a:t>
            </a:r>
            <a:r>
              <a:rPr lang="ru-RU" sz="2600" b="1" dirty="0">
                <a:solidFill>
                  <a:srgbClr val="000066"/>
                </a:solidFill>
              </a:rPr>
              <a:t>от </a:t>
            </a:r>
            <a:r>
              <a:rPr lang="ru-RU" sz="2600" b="1" dirty="0" smtClean="0">
                <a:solidFill>
                  <a:srgbClr val="000066"/>
                </a:solidFill>
              </a:rPr>
              <a:t>14 июля 2022 </a:t>
            </a:r>
            <a:r>
              <a:rPr lang="ru-RU" sz="2600" b="1" dirty="0">
                <a:solidFill>
                  <a:srgbClr val="000066"/>
                </a:solidFill>
              </a:rPr>
              <a:t>г. № </a:t>
            </a:r>
            <a:r>
              <a:rPr lang="ru-RU" sz="2600" b="1" dirty="0" smtClean="0">
                <a:solidFill>
                  <a:srgbClr val="000066"/>
                </a:solidFill>
              </a:rPr>
              <a:t>195/4  </a:t>
            </a:r>
            <a:r>
              <a:rPr lang="ru-RU" sz="2600" b="1" dirty="0">
                <a:solidFill>
                  <a:srgbClr val="000066"/>
                </a:solidFill>
              </a:rPr>
              <a:t>запланировано провести 7 – 22 сентября  онлайн-занятия по курсу «Технологическая история атомной отрасли» у всех первокурсников </a:t>
            </a:r>
            <a:r>
              <a:rPr lang="ru-RU" sz="2600" b="1" dirty="0" err="1">
                <a:solidFill>
                  <a:srgbClr val="000066"/>
                </a:solidFill>
              </a:rPr>
              <a:t>бакалавриата</a:t>
            </a:r>
            <a:r>
              <a:rPr lang="ru-RU" sz="2600" b="1" dirty="0">
                <a:solidFill>
                  <a:srgbClr val="000066"/>
                </a:solidFill>
              </a:rPr>
              <a:t> и </a:t>
            </a:r>
            <a:r>
              <a:rPr lang="ru-RU" sz="2600" b="1" dirty="0" err="1">
                <a:solidFill>
                  <a:srgbClr val="000066"/>
                </a:solidFill>
              </a:rPr>
              <a:t>специалитета</a:t>
            </a:r>
            <a:r>
              <a:rPr lang="ru-RU" sz="2600" b="1" dirty="0">
                <a:solidFill>
                  <a:srgbClr val="000066"/>
                </a:solidFill>
              </a:rPr>
              <a:t> НИЯУ МИФИ.  </a:t>
            </a:r>
            <a:endParaRPr lang="ru-RU" sz="2600" b="1" dirty="0" smtClean="0">
              <a:solidFill>
                <a:srgbClr val="000066"/>
              </a:solidFill>
            </a:endParaRPr>
          </a:p>
          <a:p>
            <a:r>
              <a:rPr lang="ru-RU" sz="2600" b="1" dirty="0" smtClean="0">
                <a:solidFill>
                  <a:srgbClr val="000066"/>
                </a:solidFill>
              </a:rPr>
              <a:t>Дистанционный </a:t>
            </a:r>
            <a:r>
              <a:rPr lang="ru-RU" sz="2600" b="1" dirty="0">
                <a:solidFill>
                  <a:srgbClr val="000066"/>
                </a:solidFill>
              </a:rPr>
              <a:t>контроль усвоения  материалов курса </a:t>
            </a:r>
            <a:r>
              <a:rPr lang="ru-RU" sz="2600" b="1" dirty="0" smtClean="0">
                <a:solidFill>
                  <a:srgbClr val="000066"/>
                </a:solidFill>
              </a:rPr>
              <a:t> </a:t>
            </a:r>
            <a:r>
              <a:rPr lang="ru-RU" sz="2600" b="1" dirty="0">
                <a:solidFill>
                  <a:srgbClr val="000066"/>
                </a:solidFill>
              </a:rPr>
              <a:t>позволит выделить лучших студентов и наградить их соответствующими сертификатами ко «Дню работника атомной промышленности», который отмечается 28 сентября.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D8C9A9-0AB3-41A7-85DF-A7A2308EB336}" type="slidenum">
              <a:rPr lang="ru-RU" altLang="en-US" smtClean="0"/>
              <a:pPr>
                <a:defRPr/>
              </a:pPr>
              <a:t>2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61381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Расположение уроков-лекций  курса в интернете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857" y="1052736"/>
            <a:ext cx="8712968" cy="5148262"/>
          </a:xfrm>
        </p:spPr>
        <p:txBody>
          <a:bodyPr/>
          <a:lstStyle/>
          <a:p>
            <a:pPr algn="just"/>
            <a:r>
              <a:rPr lang="ru-RU" sz="1500" dirty="0"/>
              <a:t> </a:t>
            </a:r>
            <a:r>
              <a:rPr lang="ru-RU" sz="1500" b="1" dirty="0">
                <a:solidFill>
                  <a:srgbClr val="002060"/>
                </a:solidFill>
              </a:rPr>
              <a:t>Курс  «Технологическая история атомной отрасли»  состоит из 12  уроков-лекций и прикладываемых к каждому уроку тестов из пяти контрольных вопросов с четырьмя вариантами ответов, только один из которых правильный. Для анализа ответов студентов предусмотрено онлайн-тестирование по каждому уроку-лекции в конкретную дату в онлайн-режиме (в нашем Университете </a:t>
            </a:r>
            <a:r>
              <a:rPr lang="ru-RU" sz="1500" b="1" dirty="0" smtClean="0">
                <a:solidFill>
                  <a:srgbClr val="002060"/>
                </a:solidFill>
              </a:rPr>
              <a:t>более </a:t>
            </a:r>
            <a:r>
              <a:rPr lang="ru-RU" sz="1500" b="1" dirty="0">
                <a:solidFill>
                  <a:srgbClr val="002060"/>
                </a:solidFill>
              </a:rPr>
              <a:t>двух тысяч первокурсников и другой формат для анализа ответов невозможен</a:t>
            </a:r>
            <a:r>
              <a:rPr lang="ru-RU" sz="1500" b="1" dirty="0" smtClean="0">
                <a:solidFill>
                  <a:srgbClr val="002060"/>
                </a:solidFill>
              </a:rPr>
              <a:t>), можно </a:t>
            </a:r>
            <a:r>
              <a:rPr lang="ru-RU" sz="1500" b="1" dirty="0">
                <a:solidFill>
                  <a:srgbClr val="002060"/>
                </a:solidFill>
              </a:rPr>
              <a:t>одновременно смотреть запись лекции и отвечать на вопросы, набрав на нем соответствующий адрес </a:t>
            </a:r>
            <a:r>
              <a:rPr lang="ru-RU" sz="1500" b="1" dirty="0" smtClean="0">
                <a:solidFill>
                  <a:srgbClr val="002060"/>
                </a:solidFill>
              </a:rPr>
              <a:t>(</a:t>
            </a:r>
            <a:r>
              <a:rPr lang="en-US" sz="1500" b="1" dirty="0" smtClean="0">
                <a:solidFill>
                  <a:srgbClr val="002060"/>
                </a:solidFill>
              </a:rPr>
              <a:t>fbiuks.ru) </a:t>
            </a:r>
            <a:r>
              <a:rPr lang="ru-RU" sz="1500" b="1" dirty="0" smtClean="0">
                <a:solidFill>
                  <a:srgbClr val="002060"/>
                </a:solidFill>
              </a:rPr>
              <a:t>контрольных </a:t>
            </a:r>
            <a:r>
              <a:rPr lang="ru-RU" sz="1500" b="1" dirty="0">
                <a:solidFill>
                  <a:srgbClr val="002060"/>
                </a:solidFill>
              </a:rPr>
              <a:t>вопросов. </a:t>
            </a:r>
            <a:r>
              <a:rPr lang="ru-RU" sz="1500" b="1" dirty="0" smtClean="0">
                <a:solidFill>
                  <a:srgbClr val="FF0000"/>
                </a:solidFill>
              </a:rPr>
              <a:t>На </a:t>
            </a:r>
            <a:r>
              <a:rPr lang="en-US" sz="1500" b="1" dirty="0" smtClean="0">
                <a:solidFill>
                  <a:srgbClr val="FF0000"/>
                </a:solidFill>
              </a:rPr>
              <a:t>fbiuks.ru </a:t>
            </a:r>
            <a:r>
              <a:rPr lang="ru-RU" sz="1500" b="1" dirty="0" smtClean="0">
                <a:solidFill>
                  <a:srgbClr val="FF0000"/>
                </a:solidFill>
              </a:rPr>
              <a:t>каждый студент должен зарегистрироваться, указав ФИО и подразделение</a:t>
            </a:r>
            <a:r>
              <a:rPr lang="ru-RU" sz="1500" b="1" dirty="0" smtClean="0">
                <a:solidFill>
                  <a:srgbClr val="002060"/>
                </a:solidFill>
              </a:rPr>
              <a:t>, где проводится обучение: на московской площадке </a:t>
            </a:r>
            <a:r>
              <a:rPr lang="ru-RU" sz="1500" b="1" dirty="0" err="1" smtClean="0">
                <a:solidFill>
                  <a:srgbClr val="002060"/>
                </a:solidFill>
              </a:rPr>
              <a:t>ИЯФиТ</a:t>
            </a:r>
            <a:r>
              <a:rPr lang="ru-RU" sz="1500" b="1" dirty="0" smtClean="0">
                <a:solidFill>
                  <a:srgbClr val="002060"/>
                </a:solidFill>
              </a:rPr>
              <a:t>, </a:t>
            </a:r>
            <a:r>
              <a:rPr lang="ru-RU" sz="1500" b="1" dirty="0" err="1" smtClean="0">
                <a:solidFill>
                  <a:srgbClr val="002060"/>
                </a:solidFill>
              </a:rPr>
              <a:t>ЛаПлаз</a:t>
            </a:r>
            <a:r>
              <a:rPr lang="ru-RU" sz="1500" b="1" dirty="0" smtClean="0">
                <a:solidFill>
                  <a:srgbClr val="002060"/>
                </a:solidFill>
              </a:rPr>
              <a:t>, ИИКС, ИФТИС, ИНТЭЛ, ИФИБ, ИФТЭБ</a:t>
            </a:r>
            <a:r>
              <a:rPr lang="ru-RU" sz="1500" b="1" dirty="0" smtClean="0">
                <a:solidFill>
                  <a:srgbClr val="002060"/>
                </a:solidFill>
              </a:rPr>
              <a:t>, </a:t>
            </a:r>
            <a:r>
              <a:rPr lang="ru-RU" sz="1500" b="1" dirty="0" smtClean="0">
                <a:solidFill>
                  <a:srgbClr val="FF0000"/>
                </a:solidFill>
              </a:rPr>
              <a:t>ФБИУКС</a:t>
            </a:r>
            <a:r>
              <a:rPr lang="ru-RU" sz="1500" b="1" dirty="0" smtClean="0">
                <a:solidFill>
                  <a:srgbClr val="002060"/>
                </a:solidFill>
              </a:rPr>
              <a:t>, ИМО, а для обучающихся в филиалах Университета - БИТИ,  ВИТИ, ДИТИ, НТИ, ИАТЭ,  ОТИ, </a:t>
            </a:r>
            <a:r>
              <a:rPr lang="ru-RU" sz="1500" b="1" dirty="0" err="1" smtClean="0">
                <a:solidFill>
                  <a:srgbClr val="002060"/>
                </a:solidFill>
              </a:rPr>
              <a:t>СарФТИ</a:t>
            </a:r>
            <a:r>
              <a:rPr lang="ru-RU" sz="1500" b="1" dirty="0" smtClean="0">
                <a:solidFill>
                  <a:srgbClr val="002060"/>
                </a:solidFill>
              </a:rPr>
              <a:t>, СТИ, СФТИ, ТИ, ТТИ. Электронная почта студента указывается для связи с ним, а пароль выбирается </a:t>
            </a:r>
            <a:r>
              <a:rPr lang="ru-RU" sz="1500" b="1" dirty="0" smtClean="0">
                <a:solidFill>
                  <a:srgbClr val="002060"/>
                </a:solidFill>
              </a:rPr>
              <a:t>произвольно. </a:t>
            </a:r>
            <a:r>
              <a:rPr lang="ru-RU" u="sng" dirty="0">
                <a:solidFill>
                  <a:srgbClr val="FF0000"/>
                </a:solidFill>
              </a:rPr>
              <a:t>Регистрация возможна только в тот момент, когда открыт доступ </a:t>
            </a:r>
            <a:r>
              <a:rPr lang="ru-RU" u="sng" dirty="0" smtClean="0">
                <a:solidFill>
                  <a:srgbClr val="FF0000"/>
                </a:solidFill>
              </a:rPr>
              <a:t>курсу!</a:t>
            </a:r>
            <a:endParaRPr lang="ru-RU" u="sng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ВСЕ ЛЕКЦИИ </a:t>
            </a:r>
            <a:r>
              <a:rPr lang="ru-RU" b="1" dirty="0" smtClean="0">
                <a:solidFill>
                  <a:srgbClr val="FF0000"/>
                </a:solidFill>
              </a:rPr>
              <a:t> КУРСА РАСПОЛОЖЕНЫ </a:t>
            </a:r>
            <a:r>
              <a:rPr lang="ru-RU" b="1" dirty="0">
                <a:solidFill>
                  <a:srgbClr val="FF0000"/>
                </a:solidFill>
              </a:rPr>
              <a:t>В ИНТЕРНЕТЕ  </a:t>
            </a:r>
            <a:r>
              <a:rPr lang="ru-RU" b="1" dirty="0" smtClean="0">
                <a:solidFill>
                  <a:srgbClr val="FF0000"/>
                </a:solidFill>
              </a:rPr>
              <a:t>НА: </a:t>
            </a:r>
            <a:r>
              <a:rPr lang="en-US" b="1" dirty="0">
                <a:solidFill>
                  <a:srgbClr val="FF0000"/>
                </a:solidFill>
              </a:rPr>
              <a:t>https://</a:t>
            </a:r>
            <a:r>
              <a:rPr lang="en-US" b="1" dirty="0" smtClean="0">
                <a:solidFill>
                  <a:srgbClr val="FF0000"/>
                </a:solidFill>
              </a:rPr>
              <a:t>veteran.mephi.ru/news/188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                      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     </a:t>
            </a:r>
            <a:r>
              <a:rPr lang="ru-RU" sz="1500" b="1" dirty="0">
                <a:solidFill>
                  <a:srgbClr val="002060"/>
                </a:solidFill>
              </a:rPr>
              <a:t>Уроки-лекции можно изучать без ограничения времени, многократно в любой последовательности, но ответы на контрольные вопросы конкретной лекции принимаются только по конкретным датам для каждой лекции (с 10-00 по московскому времени в течение 24 часов, затем следующий тест), по датам приведенным в таблице: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D8C9A9-0AB3-41A7-85DF-A7A2308EB336}" type="slidenum">
              <a:rPr lang="ru-RU" altLang="en-US" smtClean="0"/>
              <a:pPr>
                <a:defRPr/>
              </a:pPr>
              <a:t>3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1973875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Сроки отправки ответов на тестовые вопросы к урокам-лекциям</a:t>
            </a:r>
            <a:endParaRPr lang="ru-RU" sz="3200" dirty="0">
              <a:solidFill>
                <a:srgbClr val="C0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8613847"/>
              </p:ext>
            </p:extLst>
          </p:nvPr>
        </p:nvGraphicFramePr>
        <p:xfrm>
          <a:off x="251520" y="962023"/>
          <a:ext cx="8892480" cy="5486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3392">
                  <a:extLst>
                    <a:ext uri="{9D8B030D-6E8A-4147-A177-3AD203B41FA5}">
                      <a16:colId xmlns:a16="http://schemas.microsoft.com/office/drawing/2014/main" val="410065107"/>
                    </a:ext>
                  </a:extLst>
                </a:gridCol>
                <a:gridCol w="4774688">
                  <a:extLst>
                    <a:ext uri="{9D8B030D-6E8A-4147-A177-3AD203B41FA5}">
                      <a16:colId xmlns:a16="http://schemas.microsoft.com/office/drawing/2014/main" val="3548084831"/>
                    </a:ext>
                  </a:extLst>
                </a:gridCol>
                <a:gridCol w="2036290">
                  <a:extLst>
                    <a:ext uri="{9D8B030D-6E8A-4147-A177-3AD203B41FA5}">
                      <a16:colId xmlns:a16="http://schemas.microsoft.com/office/drawing/2014/main" val="567394655"/>
                    </a:ext>
                  </a:extLst>
                </a:gridCol>
                <a:gridCol w="1608110">
                  <a:extLst>
                    <a:ext uri="{9D8B030D-6E8A-4147-A177-3AD203B41FA5}">
                      <a16:colId xmlns:a16="http://schemas.microsoft.com/office/drawing/2014/main" val="3762340362"/>
                    </a:ext>
                  </a:extLst>
                </a:gridCol>
              </a:tblGrid>
              <a:tr h="1519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№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Содержание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урока-лекции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Интернет-адрес тестов с контрольными вопросами к </a:t>
                      </a:r>
                      <a:r>
                        <a:rPr lang="ru-RU" sz="1400" b="1" dirty="0" smtClean="0">
                          <a:effectLst/>
                        </a:rPr>
                        <a:t>уроку-лекции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Дата отправки ответов на тестовые вопросы к лекциям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8102201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Введение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7 сентября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0328186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Первый уран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8 сентября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1481865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Первый плутоний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https://</a:t>
                      </a:r>
                      <a:r>
                        <a:rPr lang="en-US" sz="1400" b="1" dirty="0">
                          <a:effectLst/>
                        </a:rPr>
                        <a:t>fbiuks.ru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9 сентября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1318052"/>
                  </a:ext>
                </a:extLst>
              </a:tr>
              <a:tr h="5064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Первый реактор  Ф-1 и промышленный реактор </a:t>
                      </a:r>
                      <a:r>
                        <a:rPr lang="ru-RU" sz="1400" b="1" dirty="0" smtClean="0">
                          <a:effectLst/>
                        </a:rPr>
                        <a:t>А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https://</a:t>
                      </a:r>
                      <a:r>
                        <a:rPr lang="en-US" sz="1400" b="1" dirty="0">
                          <a:effectLst/>
                        </a:rPr>
                        <a:t>fbiuks.ru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12 </a:t>
                      </a:r>
                      <a:r>
                        <a:rPr lang="ru-RU" sz="1400" b="1" dirty="0">
                          <a:effectLst/>
                        </a:rPr>
                        <a:t>сентября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618374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Первая в мире АЭС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13 сентября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6484712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Первая атомная бомба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14 сентября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3251679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7.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Первая водородная бомба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15 сентября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6244531"/>
                  </a:ext>
                </a:extLst>
              </a:tr>
              <a:tr h="5064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8.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Реакторы АЭС на тепловых и быстрых нейтронах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16 сентября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5074221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9.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Первая атомная подводная лодка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19 </a:t>
                      </a:r>
                      <a:r>
                        <a:rPr lang="ru-RU" sz="1400" b="1" dirty="0">
                          <a:effectLst/>
                        </a:rPr>
                        <a:t>сентября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948377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10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Первый атомный ледокол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20 сентября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1818437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11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Первые ядерные установки в космосе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21 сентября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7195854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12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Заключение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https://</a:t>
                      </a:r>
                      <a:r>
                        <a:rPr lang="en-US" sz="1400" b="1">
                          <a:effectLst/>
                        </a:rPr>
                        <a:t>fbiuks.ru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22 сентября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224050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D8C9A9-0AB3-41A7-85DF-A7A2308EB336}" type="slidenum">
              <a:rPr lang="ru-RU" altLang="en-US" smtClean="0"/>
              <a:pPr>
                <a:defRPr/>
              </a:pPr>
              <a:t>4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3041876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POINT" val="NO VALUE"/>
  <p:tag name="CHARTLIBVERSION" val="NO VALUE"/>
  <p:tag name="DDVERSION" val="2.0"/>
  <p:tag name="FILLFORECOLOR" val="NO VALUE"/>
  <p:tag name="PLACEHOLDERSIZE" val="NO VALUE"/>
  <p:tag name="SOURCE" val="NO VALUE"/>
  <p:tag name="TYPE" val="PageTitleThickRule"/>
  <p:tag name="FONTCOLOR" val=""/>
  <p:tag name="SUBOBJECTID" val="PgTitlesThickRule"/>
  <p:tag name="OBJECTID" val="PgTitles"/>
  <p:tag name="LEFT" val="226.8"/>
  <p:tag name="TOP" val="133.2"/>
  <p:tag name="LINEWEIGHT" val="2"/>
  <p:tag name="WIDTH" val="522"/>
  <p:tag name="LINECOLOR" val="Page Title Rule"/>
  <p:tag name="DEVICE" val="Canon Colorpass 10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-default">
  <a:themeElements>
    <a:clrScheme name="b-default 7">
      <a:dk1>
        <a:srgbClr val="414142"/>
      </a:dk1>
      <a:lt1>
        <a:srgbClr val="FFFFFF"/>
      </a:lt1>
      <a:dk2>
        <a:srgbClr val="003274"/>
      </a:dk2>
      <a:lt2>
        <a:srgbClr val="808080"/>
      </a:lt2>
      <a:accent1>
        <a:srgbClr val="F37D07"/>
      </a:accent1>
      <a:accent2>
        <a:srgbClr val="4596D1"/>
      </a:accent2>
      <a:accent3>
        <a:srgbClr val="FFFFFF"/>
      </a:accent3>
      <a:accent4>
        <a:srgbClr val="363637"/>
      </a:accent4>
      <a:accent5>
        <a:srgbClr val="F8BFAA"/>
      </a:accent5>
      <a:accent6>
        <a:srgbClr val="3E87BD"/>
      </a:accent6>
      <a:hlink>
        <a:srgbClr val="003274"/>
      </a:hlink>
      <a:folHlink>
        <a:srgbClr val="025EA1"/>
      </a:folHlink>
    </a:clrScheme>
    <a:fontScheme name="b-defaul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-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594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2">
        <a:dk1>
          <a:srgbClr val="414142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6363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594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3">
        <a:dk1>
          <a:srgbClr val="414142"/>
        </a:dk1>
        <a:lt1>
          <a:srgbClr val="FFFFFF"/>
        </a:lt1>
        <a:dk2>
          <a:srgbClr val="FFFFFF"/>
        </a:dk2>
        <a:lt2>
          <a:srgbClr val="808080"/>
        </a:lt2>
        <a:accent1>
          <a:srgbClr val="4595D1"/>
        </a:accent1>
        <a:accent2>
          <a:srgbClr val="003274"/>
        </a:accent2>
        <a:accent3>
          <a:srgbClr val="FFFFFF"/>
        </a:accent3>
        <a:accent4>
          <a:srgbClr val="363637"/>
        </a:accent4>
        <a:accent5>
          <a:srgbClr val="B0C8E5"/>
        </a:accent5>
        <a:accent6>
          <a:srgbClr val="002C68"/>
        </a:accent6>
        <a:hlink>
          <a:srgbClr val="045FA3"/>
        </a:hlink>
        <a:folHlink>
          <a:srgbClr val="6CA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4">
        <a:dk1>
          <a:srgbClr val="414142"/>
        </a:dk1>
        <a:lt1>
          <a:srgbClr val="FFFFFF"/>
        </a:lt1>
        <a:dk2>
          <a:srgbClr val="FFFFFF"/>
        </a:dk2>
        <a:lt2>
          <a:srgbClr val="808080"/>
        </a:lt2>
        <a:accent1>
          <a:srgbClr val="4596D1"/>
        </a:accent1>
        <a:accent2>
          <a:srgbClr val="003274"/>
        </a:accent2>
        <a:accent3>
          <a:srgbClr val="FFFFFF"/>
        </a:accent3>
        <a:accent4>
          <a:srgbClr val="363637"/>
        </a:accent4>
        <a:accent5>
          <a:srgbClr val="B0C9E5"/>
        </a:accent5>
        <a:accent6>
          <a:srgbClr val="002C68"/>
        </a:accent6>
        <a:hlink>
          <a:srgbClr val="025EA1"/>
        </a:hlink>
        <a:folHlink>
          <a:srgbClr val="6CA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5">
        <a:dk1>
          <a:srgbClr val="414142"/>
        </a:dk1>
        <a:lt1>
          <a:srgbClr val="FFFFFF"/>
        </a:lt1>
        <a:dk2>
          <a:srgbClr val="FFFFFF"/>
        </a:dk2>
        <a:lt2>
          <a:srgbClr val="808080"/>
        </a:lt2>
        <a:accent1>
          <a:srgbClr val="FF6600"/>
        </a:accent1>
        <a:accent2>
          <a:srgbClr val="4596D1"/>
        </a:accent2>
        <a:accent3>
          <a:srgbClr val="FFFFFF"/>
        </a:accent3>
        <a:accent4>
          <a:srgbClr val="363637"/>
        </a:accent4>
        <a:accent5>
          <a:srgbClr val="FFB8AA"/>
        </a:accent5>
        <a:accent6>
          <a:srgbClr val="3E87BD"/>
        </a:accent6>
        <a:hlink>
          <a:srgbClr val="003274"/>
        </a:hlink>
        <a:folHlink>
          <a:srgbClr val="025E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6">
        <a:dk1>
          <a:srgbClr val="414142"/>
        </a:dk1>
        <a:lt1>
          <a:srgbClr val="FFFFFF"/>
        </a:lt1>
        <a:dk2>
          <a:srgbClr val="003274"/>
        </a:dk2>
        <a:lt2>
          <a:srgbClr val="808080"/>
        </a:lt2>
        <a:accent1>
          <a:srgbClr val="FF6600"/>
        </a:accent1>
        <a:accent2>
          <a:srgbClr val="4596D1"/>
        </a:accent2>
        <a:accent3>
          <a:srgbClr val="FFFFFF"/>
        </a:accent3>
        <a:accent4>
          <a:srgbClr val="363637"/>
        </a:accent4>
        <a:accent5>
          <a:srgbClr val="FFB8AA"/>
        </a:accent5>
        <a:accent6>
          <a:srgbClr val="3E87BD"/>
        </a:accent6>
        <a:hlink>
          <a:srgbClr val="003274"/>
        </a:hlink>
        <a:folHlink>
          <a:srgbClr val="025E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7">
        <a:dk1>
          <a:srgbClr val="414142"/>
        </a:dk1>
        <a:lt1>
          <a:srgbClr val="FFFFFF"/>
        </a:lt1>
        <a:dk2>
          <a:srgbClr val="003274"/>
        </a:dk2>
        <a:lt2>
          <a:srgbClr val="808080"/>
        </a:lt2>
        <a:accent1>
          <a:srgbClr val="F37D07"/>
        </a:accent1>
        <a:accent2>
          <a:srgbClr val="4596D1"/>
        </a:accent2>
        <a:accent3>
          <a:srgbClr val="FFFFFF"/>
        </a:accent3>
        <a:accent4>
          <a:srgbClr val="363637"/>
        </a:accent4>
        <a:accent5>
          <a:srgbClr val="F8BFAA"/>
        </a:accent5>
        <a:accent6>
          <a:srgbClr val="3E87BD"/>
        </a:accent6>
        <a:hlink>
          <a:srgbClr val="003274"/>
        </a:hlink>
        <a:folHlink>
          <a:srgbClr val="025E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RDM027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DM027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DM027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DM027 4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FFFFFF"/>
        </a:accent3>
        <a:accent4>
          <a:srgbClr val="000000"/>
        </a:accent4>
        <a:accent5>
          <a:srgbClr val="F2F5F8"/>
        </a:accent5>
        <a:accent6>
          <a:srgbClr val="B4CBE3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3.xml><?xml version="1.0" encoding="utf-8"?>
<a:theme xmlns:a="http://schemas.openxmlformats.org/drawingml/2006/main" name="1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RDM027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DM027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DM027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DM027 4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FFFFFF"/>
        </a:accent3>
        <a:accent4>
          <a:srgbClr val="000000"/>
        </a:accent4>
        <a:accent5>
          <a:srgbClr val="F2F5F8"/>
        </a:accent5>
        <a:accent6>
          <a:srgbClr val="B4CBE3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4.xml><?xml version="1.0" encoding="utf-8"?>
<a:theme xmlns:a="http://schemas.openxmlformats.org/drawingml/2006/main" name="2_Blank">
  <a:themeElements>
    <a:clrScheme name="2_Blank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2_Blan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E7CF6E"/>
        </a:accent1>
        <a:accent2>
          <a:srgbClr val="F0E5B4"/>
        </a:accent2>
        <a:accent3>
          <a:srgbClr val="FFFFFF"/>
        </a:accent3>
        <a:accent4>
          <a:srgbClr val="000000"/>
        </a:accent4>
        <a:accent5>
          <a:srgbClr val="F1E4BA"/>
        </a:accent5>
        <a:accent6>
          <a:srgbClr val="D9CFA3"/>
        </a:accent6>
        <a:hlink>
          <a:srgbClr val="DFC763"/>
        </a:hlink>
        <a:folHlink>
          <a:srgbClr val="DCBA2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1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8CE34"/>
        </a:accent1>
        <a:accent2>
          <a:srgbClr val="E51F4E"/>
        </a:accent2>
        <a:accent3>
          <a:srgbClr val="FFFFFF"/>
        </a:accent3>
        <a:accent4>
          <a:srgbClr val="000000"/>
        </a:accent4>
        <a:accent5>
          <a:srgbClr val="FBE3AE"/>
        </a:accent5>
        <a:accent6>
          <a:srgbClr val="CF1B46"/>
        </a:accent6>
        <a:hlink>
          <a:srgbClr val="F3900B"/>
        </a:hlink>
        <a:folHlink>
          <a:srgbClr val="BB9B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1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D200"/>
        </a:accent1>
        <a:accent2>
          <a:srgbClr val="D11242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BD0F3B"/>
        </a:accent6>
        <a:hlink>
          <a:srgbClr val="F89728"/>
        </a:hlink>
        <a:folHlink>
          <a:srgbClr val="F30F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47066</TotalTime>
  <Words>490</Words>
  <Application>Microsoft Office PowerPoint</Application>
  <PresentationFormat>Экран (4:3)</PresentationFormat>
  <Paragraphs>68</Paragraphs>
  <Slides>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b-default</vt:lpstr>
      <vt:lpstr>RDM027</vt:lpstr>
      <vt:lpstr>1_RDM027</vt:lpstr>
      <vt:lpstr>2_Blank</vt:lpstr>
      <vt:lpstr>think-cell Slide</vt:lpstr>
      <vt:lpstr> ИНСТРУКЦИЯ первокурсникам бакалавриата и специалитета НИЯУ МИФИ по ускоренному изучению курса «Технологическая история атомной отрасли» 7 – 22 сентября 2022 г.  </vt:lpstr>
      <vt:lpstr>Привлечение первокурсников специалитета и бакалавриата НИЯУ МИФИ к изучению развития науки и технологий атомной отрасли</vt:lpstr>
      <vt:lpstr>Расположение уроков-лекций  курса в интернете</vt:lpstr>
      <vt:lpstr>Сроки отправки ответов на тестовые вопросы к урокам-лекциям</vt:lpstr>
    </vt:vector>
  </TitlesOfParts>
  <Company>Rosatom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Ilya</dc:creator>
  <cp:lastModifiedBy>User</cp:lastModifiedBy>
  <cp:revision>1706</cp:revision>
  <cp:lastPrinted>2021-08-30T08:56:49Z</cp:lastPrinted>
  <dcterms:created xsi:type="dcterms:W3CDTF">2011-08-02T09:38:54Z</dcterms:created>
  <dcterms:modified xsi:type="dcterms:W3CDTF">2022-09-06T09:52:08Z</dcterms:modified>
</cp:coreProperties>
</file>